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63" d="100"/>
          <a:sy n="63" d="100"/>
        </p:scale>
        <p:origin x="77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oth Sudhakar" userId="38bae05a0cbd31a6" providerId="LiveId" clId="{AFD59D15-34A3-4778-9329-689CCFDD3B0F}"/>
    <pc:docChg chg="custSel modSld">
      <pc:chgData name="Maloth Sudhakar" userId="38bae05a0cbd31a6" providerId="LiveId" clId="{AFD59D15-34A3-4778-9329-689CCFDD3B0F}" dt="2023-05-05T15:28:58.156" v="603" actId="20577"/>
      <pc:docMkLst>
        <pc:docMk/>
      </pc:docMkLst>
      <pc:sldChg chg="modSp mod">
        <pc:chgData name="Maloth Sudhakar" userId="38bae05a0cbd31a6" providerId="LiveId" clId="{AFD59D15-34A3-4778-9329-689CCFDD3B0F}" dt="2023-05-05T15:17:33.192" v="146" actId="20577"/>
        <pc:sldMkLst>
          <pc:docMk/>
          <pc:sldMk cId="907412801" sldId="257"/>
        </pc:sldMkLst>
        <pc:spChg chg="mod">
          <ac:chgData name="Maloth Sudhakar" userId="38bae05a0cbd31a6" providerId="LiveId" clId="{AFD59D15-34A3-4778-9329-689CCFDD3B0F}" dt="2023-05-05T15:17:33.192" v="146" actId="20577"/>
          <ac:spMkLst>
            <pc:docMk/>
            <pc:sldMk cId="907412801" sldId="257"/>
            <ac:spMk id="3" creationId="{00000000-0000-0000-0000-000000000000}"/>
          </ac:spMkLst>
        </pc:spChg>
      </pc:sldChg>
      <pc:sldChg chg="modSp mod">
        <pc:chgData name="Maloth Sudhakar" userId="38bae05a0cbd31a6" providerId="LiveId" clId="{AFD59D15-34A3-4778-9329-689CCFDD3B0F}" dt="2023-05-05T15:19:57.110" v="211" actId="13926"/>
        <pc:sldMkLst>
          <pc:docMk/>
          <pc:sldMk cId="2288974193" sldId="260"/>
        </pc:sldMkLst>
        <pc:spChg chg="mod">
          <ac:chgData name="Maloth Sudhakar" userId="38bae05a0cbd31a6" providerId="LiveId" clId="{AFD59D15-34A3-4778-9329-689CCFDD3B0F}" dt="2023-05-05T15:19:57.110" v="211" actId="13926"/>
          <ac:spMkLst>
            <pc:docMk/>
            <pc:sldMk cId="2288974193" sldId="260"/>
            <ac:spMk id="3" creationId="{00000000-0000-0000-0000-000000000000}"/>
          </ac:spMkLst>
        </pc:spChg>
      </pc:sldChg>
      <pc:sldChg chg="modSp mod">
        <pc:chgData name="Maloth Sudhakar" userId="38bae05a0cbd31a6" providerId="LiveId" clId="{AFD59D15-34A3-4778-9329-689CCFDD3B0F}" dt="2023-05-05T15:28:58.156" v="603" actId="20577"/>
        <pc:sldMkLst>
          <pc:docMk/>
          <pc:sldMk cId="2926203864" sldId="264"/>
        </pc:sldMkLst>
        <pc:spChg chg="mod">
          <ac:chgData name="Maloth Sudhakar" userId="38bae05a0cbd31a6" providerId="LiveId" clId="{AFD59D15-34A3-4778-9329-689CCFDD3B0F}" dt="2023-05-05T15:28:58.156" v="603" actId="20577"/>
          <ac:spMkLst>
            <pc:docMk/>
            <pc:sldMk cId="2926203864" sldId="264"/>
            <ac:spMk id="3" creationId="{00000000-0000-0000-0000-000000000000}"/>
          </ac:spMkLst>
        </pc:spChg>
      </pc:sldChg>
      <pc:sldChg chg="modSp mod">
        <pc:chgData name="Maloth Sudhakar" userId="38bae05a0cbd31a6" providerId="LiveId" clId="{AFD59D15-34A3-4778-9329-689CCFDD3B0F}" dt="2023-05-05T15:28:12.397" v="596" actId="13926"/>
        <pc:sldMkLst>
          <pc:docMk/>
          <pc:sldMk cId="118970437" sldId="265"/>
        </pc:sldMkLst>
        <pc:spChg chg="mod">
          <ac:chgData name="Maloth Sudhakar" userId="38bae05a0cbd31a6" providerId="LiveId" clId="{AFD59D15-34A3-4778-9329-689CCFDD3B0F}" dt="2023-05-05T15:28:12.397" v="596" actId="13926"/>
          <ac:spMkLst>
            <pc:docMk/>
            <pc:sldMk cId="118970437" sldId="26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>
                <a:highlight>
                  <a:srgbClr val="00FF00"/>
                </a:highlight>
              </a:rPr>
              <a:t>ANS: 0.4722&gt;0.5</a:t>
            </a:r>
            <a:br>
              <a:rPr lang="en-US" sz="2400" b="1" dirty="0">
                <a:highlight>
                  <a:srgbClr val="00FF00"/>
                </a:highlight>
              </a:rPr>
            </a:br>
            <a:r>
              <a:rPr lang="en-US" sz="2400" b="1" dirty="0">
                <a:highlight>
                  <a:srgbClr val="00FF00"/>
                </a:highlight>
              </a:rPr>
              <a:t>It is null hypothesis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24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 err="1"/>
              <a:t>LabTAT.mtw</a:t>
            </a:r>
            <a:br>
              <a:rPr lang="en-US" b="1" dirty="0"/>
            </a:br>
            <a:br>
              <a:rPr lang="en-US" b="1" dirty="0"/>
            </a:br>
            <a:r>
              <a:rPr lang="en-US" b="1" dirty="0">
                <a:highlight>
                  <a:srgbClr val="00FF00"/>
                </a:highlight>
              </a:rPr>
              <a:t>ANS:</a:t>
            </a:r>
            <a:r>
              <a:rPr lang="en-US" b="1" dirty="0"/>
              <a:t> </a:t>
            </a:r>
            <a:r>
              <a:rPr lang="en-US" b="1" dirty="0">
                <a:highlight>
                  <a:srgbClr val="FFFF00"/>
                </a:highlight>
              </a:rPr>
              <a:t>2.115&gt;0.975  </a:t>
            </a:r>
            <a:br>
              <a:rPr lang="en-US" b="1" dirty="0">
                <a:highlight>
                  <a:srgbClr val="FFFF00"/>
                </a:highlight>
              </a:rPr>
            </a:br>
            <a:r>
              <a:rPr lang="en-US" b="1" dirty="0">
                <a:highlight>
                  <a:srgbClr val="FFFF00"/>
                </a:highlight>
              </a:rPr>
              <a:t>It is null hypothesis</a:t>
            </a:r>
            <a:endParaRPr lang="en-US" dirty="0">
              <a:highlight>
                <a:srgbClr val="FFFF00"/>
              </a:highlight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6904"/>
            <a:ext cx="8991600" cy="57210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  <a:br>
              <a:rPr lang="en-US" sz="2000" dirty="0"/>
            </a:b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/>
              <a:t>                                                                             </a:t>
            </a:r>
            <a:r>
              <a:rPr lang="en-US" sz="2000" dirty="0">
                <a:highlight>
                  <a:srgbClr val="00FF00"/>
                </a:highlight>
              </a:rPr>
              <a:t>ANS: </a:t>
            </a:r>
            <a:r>
              <a:rPr lang="en-US" sz="2000" dirty="0">
                <a:highlight>
                  <a:srgbClr val="FFFF00"/>
                </a:highlight>
              </a:rPr>
              <a:t>0.660&lt;0.975</a:t>
            </a:r>
            <a:r>
              <a:rPr lang="en-US" sz="2000" dirty="0"/>
              <a:t> </a:t>
            </a:r>
          </a:p>
          <a:p>
            <a:pPr>
              <a:buNone/>
            </a:pPr>
            <a:r>
              <a:rPr lang="en-US" sz="2000" dirty="0"/>
              <a:t>                                                                                  </a:t>
            </a:r>
            <a:r>
              <a:rPr lang="en-US" sz="2000" dirty="0">
                <a:highlight>
                  <a:srgbClr val="FFFF00"/>
                </a:highlight>
              </a:rPr>
              <a:t>   It is </a:t>
            </a:r>
            <a:r>
              <a:rPr lang="en-US" sz="2000" dirty="0" err="1">
                <a:highlight>
                  <a:srgbClr val="FFFF00"/>
                </a:highlight>
              </a:rPr>
              <a:t>Alernative</a:t>
            </a:r>
            <a:r>
              <a:rPr lang="en-US" sz="2000" dirty="0">
                <a:highlight>
                  <a:srgbClr val="FFFF00"/>
                </a:highlight>
              </a:rPr>
              <a:t> hypothesis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 err="1"/>
              <a:t>CustomerOrderForm.mtw</a:t>
            </a:r>
            <a:br>
              <a:rPr lang="en-US" b="1" dirty="0"/>
            </a:br>
            <a:r>
              <a:rPr lang="en-US" b="1" dirty="0">
                <a:highlight>
                  <a:srgbClr val="00FF00"/>
                </a:highlight>
              </a:rPr>
              <a:t>ANS: </a:t>
            </a:r>
            <a:r>
              <a:rPr lang="en-US" b="1" dirty="0">
                <a:highlight>
                  <a:srgbClr val="FFFF00"/>
                </a:highlight>
              </a:rPr>
              <a:t>0.2771&lt;0.975 </a:t>
            </a:r>
            <a:br>
              <a:rPr lang="en-US" b="1" dirty="0">
                <a:highlight>
                  <a:srgbClr val="FFFF00"/>
                </a:highlight>
              </a:rPr>
            </a:br>
            <a:r>
              <a:rPr lang="en-US" b="1" dirty="0">
                <a:highlight>
                  <a:srgbClr val="FFFF00"/>
                </a:highlight>
              </a:rPr>
              <a:t>It is Alternative hypothesis</a:t>
            </a:r>
            <a:endParaRPr lang="en-US" dirty="0">
              <a:highlight>
                <a:srgbClr val="FFFF00"/>
              </a:highlight>
            </a:endParaRPr>
          </a:p>
          <a:p>
            <a:pPr>
              <a:buNone/>
            </a:pPr>
            <a:r>
              <a:rPr lang="en-US" dirty="0">
                <a:highlight>
                  <a:srgbClr val="FFFF00"/>
                </a:highlight>
              </a:rPr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359</Words>
  <Application>Microsoft Office PowerPoint</Application>
  <PresentationFormat>On-screen Show (4:3)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Maloth Sudhakar</cp:lastModifiedBy>
  <cp:revision>2</cp:revision>
  <dcterms:created xsi:type="dcterms:W3CDTF">2015-11-14T12:07:48Z</dcterms:created>
  <dcterms:modified xsi:type="dcterms:W3CDTF">2023-05-05T15:29:00Z</dcterms:modified>
</cp:coreProperties>
</file>