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zh-TW" sz="6600" spc="-100" strike="noStrike">
                <a:solidFill>
                  <a:srgbClr val="675e47"/>
                </a:solidFill>
                <a:latin typeface="Cambria"/>
              </a:rPr>
              <a:t>按一下以編輯母片標題樣式</a:t>
            </a:r>
            <a:endParaRPr b="0" lang="zh-TW" sz="6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E3FEC45-748F-44D3-AD34-BC86634CD238}" type="datetime">
              <a:rPr b="0" lang="en-US" sz="1200" spc="-1" strike="noStrike">
                <a:solidFill>
                  <a:srgbClr val="dfdcb7"/>
                </a:solidFill>
                <a:latin typeface="Calibri"/>
              </a:rPr>
              <a:t>11/6/21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445F0100-13B1-400C-9D63-CED8BE128B00}" type="slidenum">
              <a:rPr b="0" lang="en-US" sz="1800" spc="-1" strike="noStrike">
                <a:solidFill>
                  <a:srgbClr val="ffffff"/>
                </a:solidFill>
                <a:latin typeface="Calibri"/>
              </a:rPr>
              <a:t>&lt;編號&gt;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200" spc="-1" strike="noStrike">
                <a:solidFill>
                  <a:srgbClr val="2f2b20"/>
                </a:solidFill>
                <a:latin typeface="Calibri"/>
              </a:rPr>
              <a:t>請按這裡編輯大綱文字格式</a:t>
            </a:r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2f2b20"/>
                </a:solidFill>
                <a:latin typeface="Calibri"/>
              </a:rPr>
              <a:t>第二個大綱層次</a:t>
            </a:r>
            <a:endParaRPr b="0" lang="zh-TW" sz="1800" spc="-1" strike="noStrike">
              <a:solidFill>
                <a:srgbClr val="2f2b2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600" spc="-1" strike="noStrike">
                <a:solidFill>
                  <a:srgbClr val="2f2b20"/>
                </a:solidFill>
                <a:latin typeface="Calibri"/>
              </a:rPr>
              <a:t>第三個大綱層次</a:t>
            </a:r>
            <a:endParaRPr b="0" lang="zh-TW" sz="1600" spc="-1" strike="noStrike">
              <a:solidFill>
                <a:srgbClr val="2f2b2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2f2b20"/>
                </a:solidFill>
                <a:latin typeface="Calibri"/>
              </a:rPr>
              <a:t>第四個大綱層次</a:t>
            </a:r>
            <a:endParaRPr b="0" lang="zh-TW" sz="1400" spc="-1" strike="noStrike">
              <a:solidFill>
                <a:srgbClr val="2f2b2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2f2b20"/>
                </a:solidFill>
                <a:latin typeface="Calibri"/>
              </a:rPr>
              <a:t>第五個大綱層次</a:t>
            </a:r>
            <a:endParaRPr b="0" lang="zh-TW" sz="2000" spc="-1" strike="noStrike">
              <a:solidFill>
                <a:srgbClr val="2f2b2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2f2b20"/>
                </a:solidFill>
                <a:latin typeface="Calibri"/>
              </a:rPr>
              <a:t>第六個大綱層次</a:t>
            </a:r>
            <a:endParaRPr b="0" lang="zh-TW" sz="2000" spc="-1" strike="noStrike">
              <a:solidFill>
                <a:srgbClr val="2f2b2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2f2b20"/>
                </a:solidFill>
                <a:latin typeface="Calibri"/>
              </a:rPr>
              <a:t>第七個大綱層次</a:t>
            </a:r>
            <a:endParaRPr b="0" lang="zh-TW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zh-TW" sz="4600" spc="-100" strike="noStrike">
                <a:solidFill>
                  <a:srgbClr val="675e47"/>
                </a:solidFill>
                <a:latin typeface="Cambria"/>
              </a:rPr>
              <a:t>按一下以編輯母片標題樣式</a:t>
            </a:r>
            <a:endParaRPr b="0" lang="zh-TW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zh-TW" sz="2200" spc="-1" strike="noStrike">
                <a:solidFill>
                  <a:srgbClr val="2f2b20"/>
                </a:solidFill>
                <a:latin typeface="Calibri"/>
              </a:rPr>
              <a:t>按一下以編輯母片文字樣式</a:t>
            </a:r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00"/>
              </a:spcBef>
              <a:buClr>
                <a:srgbClr val="9cbebd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2f2b20"/>
                </a:solidFill>
                <a:latin typeface="Calibri"/>
              </a:rPr>
              <a:t>第二層</a:t>
            </a:r>
            <a:endParaRPr b="0" lang="zh-TW" sz="2000" spc="-1" strike="noStrike">
              <a:solidFill>
                <a:srgbClr val="2f2b20"/>
              </a:solidFill>
              <a:latin typeface="Calibri"/>
            </a:endParaRPr>
          </a:p>
          <a:p>
            <a:pPr lvl="2" marL="1005840" indent="-228240">
              <a:lnSpc>
                <a:spcPct val="100000"/>
              </a:lnSpc>
              <a:spcBef>
                <a:spcPts val="360"/>
              </a:spcBef>
              <a:buClr>
                <a:srgbClr val="d2cb6c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2f2b20"/>
                </a:solidFill>
                <a:latin typeface="Calibri"/>
              </a:rPr>
              <a:t>第三層</a:t>
            </a:r>
            <a:endParaRPr b="0" lang="zh-TW" sz="1800" spc="-1" strike="noStrike">
              <a:solidFill>
                <a:srgbClr val="2f2b20"/>
              </a:solidFill>
              <a:latin typeface="Calibri"/>
            </a:endParaRPr>
          </a:p>
          <a:p>
            <a:pPr lvl="3" marL="1280160" indent="-228240">
              <a:lnSpc>
                <a:spcPct val="100000"/>
              </a:lnSpc>
              <a:spcBef>
                <a:spcPts val="320"/>
              </a:spcBef>
              <a:buClr>
                <a:srgbClr val="95a39d"/>
              </a:buClr>
              <a:buFont typeface="Arial"/>
              <a:buChar char="•"/>
            </a:pPr>
            <a:r>
              <a:rPr b="0" lang="zh-TW" sz="1600" spc="-1" strike="noStrike">
                <a:solidFill>
                  <a:srgbClr val="2f2b20"/>
                </a:solidFill>
                <a:latin typeface="Calibri"/>
              </a:rPr>
              <a:t>第四層</a:t>
            </a:r>
            <a:endParaRPr b="0" lang="zh-TW" sz="1600" spc="-1" strike="noStrike">
              <a:solidFill>
                <a:srgbClr val="2f2b20"/>
              </a:solidFill>
              <a:latin typeface="Calibri"/>
            </a:endParaRPr>
          </a:p>
          <a:p>
            <a:pPr lvl="4" marL="1554480" indent="-228240">
              <a:lnSpc>
                <a:spcPct val="100000"/>
              </a:lnSpc>
              <a:spcBef>
                <a:spcPts val="281"/>
              </a:spcBef>
              <a:buClr>
                <a:srgbClr val="c89f5d"/>
              </a:buClr>
              <a:buFont typeface="Arial"/>
              <a:buChar char="•"/>
            </a:pPr>
            <a:r>
              <a:rPr b="0" lang="zh-TW" sz="1400" spc="-1" strike="noStrike">
                <a:solidFill>
                  <a:srgbClr val="2f2b20"/>
                </a:solidFill>
                <a:latin typeface="Calibri"/>
              </a:rPr>
              <a:t>第五層</a:t>
            </a:r>
            <a:endParaRPr b="0" lang="zh-TW" sz="14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937ED0D-A086-4ACA-947D-36A797E58338}" type="datetime">
              <a:rPr b="0" lang="en-US" sz="1200" spc="-1" strike="noStrike">
                <a:solidFill>
                  <a:srgbClr val="dfdcb7"/>
                </a:solidFill>
                <a:latin typeface="Calibri"/>
              </a:rPr>
              <a:t>11/6/21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8669EE2B-2BEB-4A18-BEEA-E15B97DD3EF5}" type="slidenum">
              <a:rPr b="0" lang="en-US" sz="1800" spc="-1" strike="noStrike">
                <a:solidFill>
                  <a:srgbClr val="ffffff"/>
                </a:solidFill>
                <a:latin typeface="Calibri"/>
              </a:rPr>
              <a:t>&lt;編號&gt;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1905120"/>
            <a:ext cx="7543440" cy="2593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zh-TW" sz="6000" spc="-100" strike="noStrike">
                <a:solidFill>
                  <a:srgbClr val="675e47"/>
                </a:solidFill>
                <a:latin typeface="Cambria"/>
              </a:rPr>
              <a:t>W06-</a:t>
            </a:r>
            <a:r>
              <a:rPr b="0" lang="zh-TW" sz="6000" spc="-100" strike="noStrike">
                <a:solidFill>
                  <a:srgbClr val="675e47"/>
                </a:solidFill>
                <a:latin typeface="Cambria"/>
              </a:rPr>
              <a:t>結訓評量</a:t>
            </a:r>
            <a:br/>
            <a:r>
              <a:rPr b="0" lang="zh-TW" sz="3600" spc="-100" strike="noStrike">
                <a:solidFill>
                  <a:srgbClr val="675e47"/>
                </a:solidFill>
                <a:latin typeface="Cambria"/>
              </a:rPr>
              <a:t>PYTHON</a:t>
            </a:r>
            <a:r>
              <a:rPr b="0" lang="zh-TW" sz="3600" spc="-100" strike="noStrike">
                <a:solidFill>
                  <a:srgbClr val="675e47"/>
                </a:solidFill>
                <a:latin typeface="Cambria"/>
              </a:rPr>
              <a:t>資料科學應用</a:t>
            </a:r>
            <a:endParaRPr b="0" lang="zh-TW" sz="3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85800" y="4572000"/>
            <a:ext cx="6461280" cy="106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Speaker: Malo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zh-TW" sz="4600" spc="-100" strike="noStrike">
                <a:solidFill>
                  <a:srgbClr val="675e47"/>
                </a:solidFill>
                <a:latin typeface="Cambria"/>
              </a:rPr>
              <a:t>考題一</a:t>
            </a:r>
            <a:endParaRPr b="0" lang="zh-TW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zh-TW" sz="2200" spc="-1" strike="noStrike">
                <a:solidFill>
                  <a:srgbClr val="2f2b20"/>
                </a:solidFill>
                <a:latin typeface="Calibri"/>
              </a:rPr>
              <a:t>運用地圖套件，對政府公開資料進行分析，並將分析資訊顯示在地圖上。</a:t>
            </a:r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zh-TW" sz="4600" spc="-100" strike="noStrike">
                <a:solidFill>
                  <a:srgbClr val="675e47"/>
                </a:solidFill>
                <a:latin typeface="Cambria"/>
              </a:rPr>
              <a:t>考題二</a:t>
            </a:r>
            <a:endParaRPr b="0" lang="zh-TW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zh-TW" sz="2200" spc="-1" strike="noStrike">
                <a:solidFill>
                  <a:srgbClr val="2f2b20"/>
                </a:solidFill>
                <a:latin typeface="Calibri"/>
              </a:rPr>
              <a:t>收集政府公開資料的空氣品質資訊，並依時間序列繪製趨勢圖。</a:t>
            </a:r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zh-TW" sz="4600" spc="-100" strike="noStrike">
                <a:solidFill>
                  <a:srgbClr val="675e47"/>
                </a:solidFill>
                <a:latin typeface="Cambria"/>
              </a:rPr>
              <a:t>考題三</a:t>
            </a:r>
            <a:endParaRPr b="0" lang="zh-TW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zh-TW" sz="2200" spc="-1" strike="noStrike">
                <a:solidFill>
                  <a:srgbClr val="2f2b20"/>
                </a:solidFill>
                <a:latin typeface="Calibri"/>
              </a:rPr>
              <a:t>請設計一個你的個人介紹網頁，或是個人作品展示網頁，並架設到雲端平台上，讓全世界都可以看到你</a:t>
            </a:r>
            <a:r>
              <a:rPr b="0" lang="zh-TW" sz="2200" spc="-1" strike="noStrike">
                <a:solidFill>
                  <a:srgbClr val="2f2b20"/>
                </a:solidFill>
                <a:latin typeface="Calibri"/>
              </a:rPr>
              <a:t>!</a:t>
            </a:r>
            <a:endParaRPr b="0" lang="zh-TW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2078</TotalTime>
  <Application>LibreOffice/6.2.2.2$Windows_X86_64 LibreOffice_project/2b840030fec2aae0fd2658d8d4f9548af4e3518d</Application>
  <Words>105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2020-04-19T15:33:39Z</dcterms:created>
  <dc:creator>malo</dc:creator>
  <dc:description/>
  <dc:language>zh-TW</dc:language>
  <cp:lastModifiedBy/>
  <dcterms:modified xsi:type="dcterms:W3CDTF">2021-11-06T08:46:47Z</dcterms:modified>
  <cp:revision>39</cp:revision>
  <dc:subject/>
  <dc:title>機器學習、大數據、IOT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如螢幕大小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