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2" r:id="rId4"/>
    <p:sldId id="263" r:id="rId5"/>
    <p:sldId id="264" r:id="rId6"/>
    <p:sldId id="265" r:id="rId7"/>
    <p:sldId id="269" r:id="rId8"/>
    <p:sldId id="267" r:id="rId9"/>
    <p:sldId id="266" r:id="rId10"/>
    <p:sldId id="268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W01-2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基本語法練習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984776" cy="501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7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9367"/>
            <a:ext cx="6480720" cy="347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912768" cy="505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1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72565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6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以下為提示資料，請測試後，完成一個終極密碼的遊戲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89981"/>
            <a:ext cx="7056784" cy="43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2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Byte of Python</a:t>
            </a:r>
          </a:p>
          <a:p>
            <a:r>
              <a:rPr lang="en-US" altLang="zh-TW" dirty="0">
                <a:hlinkClick r:id="rId2"/>
              </a:rPr>
              <a:t>https://python.swaroopch.com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Python3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Python2 ? </a:t>
            </a:r>
            <a:r>
              <a:rPr lang="zh-TW" altLang="en-US" dirty="0" smtClean="0"/>
              <a:t>不用再想了，就是</a:t>
            </a:r>
            <a:r>
              <a:rPr lang="en-US" altLang="zh-TW" dirty="0" smtClean="0"/>
              <a:t>Python3</a:t>
            </a:r>
            <a:r>
              <a:rPr lang="zh-TW" altLang="en-US" dirty="0" smtClean="0"/>
              <a:t>了</a:t>
            </a:r>
            <a:r>
              <a:rPr lang="en-US" altLang="zh-TW" dirty="0" smtClean="0"/>
              <a:t>!</a:t>
            </a:r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589929"/>
            <a:ext cx="8064897" cy="4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9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704856" cy="50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23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4093"/>
            <a:ext cx="7704856" cy="530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6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1"/>
            <a:ext cx="7704856" cy="519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618109"/>
            <a:ext cx="8221023" cy="382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8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28054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9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0675"/>
            <a:ext cx="7200800" cy="489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5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602</TotalTime>
  <Words>66</Words>
  <Application>Microsoft Office PowerPoint</Application>
  <PresentationFormat>如螢幕大小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相鄰</vt:lpstr>
      <vt:lpstr>W01-2 基本語法練習</vt:lpstr>
      <vt:lpstr>參考資料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練習題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37</cp:revision>
  <dcterms:created xsi:type="dcterms:W3CDTF">2020-04-19T15:33:39Z</dcterms:created>
  <dcterms:modified xsi:type="dcterms:W3CDTF">2021-09-18T15:13:59Z</dcterms:modified>
</cp:coreProperties>
</file>