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2" r:id="rId3"/>
    <p:sldId id="274" r:id="rId4"/>
    <p:sldId id="275" r:id="rId5"/>
    <p:sldId id="276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B86DC-20C9-45AA-9C21-5865177CCC2D}" type="datetimeFigureOut">
              <a:rPr lang="zh-TW" altLang="en-US" smtClean="0"/>
              <a:t>2021/9/18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D39CF-D61E-4B35-8525-08F364425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3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2021/9/18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2021/9/18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W01-3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綜合應用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66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應用一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2"/>
          <a:stretch/>
        </p:blipFill>
        <p:spPr bwMode="auto">
          <a:xfrm>
            <a:off x="395536" y="2071688"/>
            <a:ext cx="7757057" cy="4597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893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應用一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774262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122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應用一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7894138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147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應用一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4198"/>
            <a:ext cx="8913813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3563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606</TotalTime>
  <Words>12</Words>
  <Application>Microsoft Office PowerPoint</Application>
  <PresentationFormat>如螢幕大小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相鄰</vt:lpstr>
      <vt:lpstr>W01-3 綜合應用</vt:lpstr>
      <vt:lpstr>應用一</vt:lpstr>
      <vt:lpstr>應用一</vt:lpstr>
      <vt:lpstr>應用一</vt:lpstr>
      <vt:lpstr>應用一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機器學習、大數據、IOT</dc:title>
  <dc:creator>malo</dc:creator>
  <cp:lastModifiedBy>user</cp:lastModifiedBy>
  <cp:revision>43</cp:revision>
  <dcterms:created xsi:type="dcterms:W3CDTF">2020-04-19T15:33:39Z</dcterms:created>
  <dcterms:modified xsi:type="dcterms:W3CDTF">2021-09-18T15:14:49Z</dcterms:modified>
</cp:coreProperties>
</file>