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3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.wikipedia.org/zh-tw/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W02-1</a:t>
            </a:r>
            <a:br>
              <a:rPr lang="en-US" altLang="zh-TW" dirty="0" smtClean="0"/>
            </a:br>
            <a:r>
              <a:rPr lang="zh-TW" altLang="en-US" dirty="0" smtClean="0"/>
              <a:t>基本</a:t>
            </a:r>
            <a:r>
              <a:rPr lang="zh-TW" altLang="en-US" dirty="0"/>
              <a:t>語法練習</a:t>
            </a:r>
            <a:r>
              <a:rPr lang="en-US" altLang="zh-TW" dirty="0"/>
              <a:t>2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/>
              <a:t>JSON</a:t>
            </a:r>
            <a:r>
              <a:rPr lang="zh-TW" altLang="en-US" sz="3600" dirty="0"/>
              <a:t>資料型態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何謂</a:t>
            </a:r>
            <a:r>
              <a:rPr lang="en-US" altLang="zh-TW" b="1" dirty="0" smtClean="0"/>
              <a:t>JSON</a:t>
            </a:r>
            <a:r>
              <a:rPr lang="zh-TW" altLang="en-US" b="1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JSON</a:t>
            </a:r>
            <a:r>
              <a:rPr lang="zh-TW" altLang="en-US" dirty="0"/>
              <a:t>（</a:t>
            </a:r>
            <a:r>
              <a:rPr lang="en-US" altLang="zh-TW" b="1" dirty="0"/>
              <a:t>J</a:t>
            </a:r>
            <a:r>
              <a:rPr lang="en-US" altLang="zh-TW" dirty="0"/>
              <a:t>ava</a:t>
            </a:r>
            <a:r>
              <a:rPr lang="en-US" altLang="zh-TW" b="1" dirty="0"/>
              <a:t>S</a:t>
            </a:r>
            <a:r>
              <a:rPr lang="en-US" altLang="zh-TW" dirty="0"/>
              <a:t>cript </a:t>
            </a:r>
            <a:r>
              <a:rPr lang="en-US" altLang="zh-TW" b="1" dirty="0"/>
              <a:t>O</a:t>
            </a:r>
            <a:r>
              <a:rPr lang="en-US" altLang="zh-TW" dirty="0"/>
              <a:t>bject </a:t>
            </a:r>
            <a:r>
              <a:rPr lang="en-US" altLang="zh-TW" b="1" dirty="0" smtClean="0"/>
              <a:t>N</a:t>
            </a:r>
            <a:r>
              <a:rPr lang="en-US" altLang="zh-TW" dirty="0" smtClean="0"/>
              <a:t>otation)</a:t>
            </a:r>
          </a:p>
          <a:p>
            <a:r>
              <a:rPr lang="zh-TW" altLang="en-US" dirty="0" smtClean="0"/>
              <a:t>最初被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等網頁程式語言所廣泛採用</a:t>
            </a:r>
            <a:endParaRPr lang="en-US" altLang="zh-TW" dirty="0" smtClean="0"/>
          </a:p>
          <a:p>
            <a:r>
              <a:rPr lang="zh-TW" altLang="en-US" dirty="0" smtClean="0"/>
              <a:t>目前在各種語言、平台進行交換資料都是很常見的一種資料呈現方式</a:t>
            </a:r>
            <a:endParaRPr lang="en-US" altLang="zh-TW" dirty="0" smtClean="0"/>
          </a:p>
          <a:p>
            <a:r>
              <a:rPr lang="zh-TW" altLang="en-US" dirty="0" smtClean="0"/>
              <a:t>新版的資料庫也有把這個資料型態納入</a:t>
            </a:r>
            <a:endParaRPr lang="en-US" altLang="zh-TW" dirty="0" smtClean="0"/>
          </a:p>
          <a:p>
            <a:r>
              <a:rPr lang="en-US" altLang="zh-TW" dirty="0"/>
              <a:t>Ref: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zh.wikipedia.org/zh-tw/JSON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5184576" cy="58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資料型態練習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6696744" cy="498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23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資料型態練習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列出「高雄市」的空氣量測站點的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小試身手</a:t>
            </a:r>
            <a:r>
              <a:rPr lang="en-US" altLang="zh-TW" dirty="0"/>
              <a:t>: </a:t>
            </a:r>
            <a:r>
              <a:rPr lang="zh-TW" altLang="en-US" dirty="0"/>
              <a:t>把高雄站點的</a:t>
            </a:r>
            <a:r>
              <a:rPr lang="en-US" altLang="zh-TW" dirty="0"/>
              <a:t>AQI, </a:t>
            </a:r>
            <a:r>
              <a:rPr lang="zh-TW" altLang="en-US" dirty="0"/>
              <a:t>硫化物</a:t>
            </a:r>
            <a:r>
              <a:rPr lang="en-US" altLang="zh-TW" dirty="0"/>
              <a:t>, </a:t>
            </a:r>
            <a:r>
              <a:rPr lang="zh-TW" altLang="en-US" dirty="0"/>
              <a:t>還有</a:t>
            </a:r>
            <a:r>
              <a:rPr lang="en-US" altLang="zh-TW" dirty="0"/>
              <a:t>GPS</a:t>
            </a:r>
            <a:r>
              <a:rPr lang="zh-TW" altLang="en-US" dirty="0"/>
              <a:t>座標印出來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72"/>
          <a:stretch/>
        </p:blipFill>
        <p:spPr bwMode="auto">
          <a:xfrm>
            <a:off x="897334" y="1988840"/>
            <a:ext cx="7682857" cy="365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57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地圖的練習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for….loop</a:t>
            </a:r>
            <a:r>
              <a:rPr lang="zh-TW" altLang="en-US" dirty="0" smtClean="0"/>
              <a:t>語法，把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資料中的超標站點列出來</a:t>
            </a:r>
            <a:endParaRPr lang="en-US" altLang="zh-TW" dirty="0" smtClean="0"/>
          </a:p>
          <a:p>
            <a:r>
              <a:rPr lang="zh-TW" altLang="en-US" dirty="0" smtClean="0"/>
              <a:t>並進一步結合</a:t>
            </a:r>
            <a:r>
              <a:rPr lang="en-US" altLang="zh-TW" dirty="0" smtClean="0"/>
              <a:t>Week01</a:t>
            </a:r>
            <a:r>
              <a:rPr lang="zh-TW" altLang="en-US" dirty="0" smtClean="0"/>
              <a:t>的地圖功能，把所有站點畫出來</a:t>
            </a:r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2708920"/>
            <a:ext cx="732065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25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地圖的練習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畫出地圖，並把</a:t>
            </a:r>
            <a:r>
              <a:rPr lang="en-US" altLang="zh-TW" dirty="0" smtClean="0"/>
              <a:t>AQI</a:t>
            </a:r>
            <a:r>
              <a:rPr lang="zh-TW" altLang="en-US" dirty="0" smtClean="0"/>
              <a:t>超標的畫紅色，</a:t>
            </a:r>
            <a:r>
              <a:rPr lang="zh-TW" altLang="en-US" dirty="0" smtClean="0"/>
              <a:t>沒超標的畫綠色</a:t>
            </a:r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2564904"/>
            <a:ext cx="760774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4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地圖的練習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畫出地圖，並把</a:t>
            </a:r>
            <a:r>
              <a:rPr lang="en-US" altLang="zh-TW" dirty="0" smtClean="0"/>
              <a:t>AQI</a:t>
            </a:r>
            <a:r>
              <a:rPr lang="zh-TW" altLang="en-US" dirty="0" smtClean="0"/>
              <a:t>超標的畫紅色，</a:t>
            </a:r>
            <a:r>
              <a:rPr lang="zh-TW" altLang="en-US" dirty="0" smtClean="0"/>
              <a:t>沒超標的畫綠色</a:t>
            </a:r>
            <a:endParaRPr lang="en-US" altLang="zh-TW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638"/>
            <a:ext cx="84470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09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617</TotalTime>
  <Words>181</Words>
  <Application>Microsoft Office PowerPoint</Application>
  <PresentationFormat>如螢幕大小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相鄰</vt:lpstr>
      <vt:lpstr>W02-1 基本語法練習2： JSON資料型態</vt:lpstr>
      <vt:lpstr>何謂JSON資料</vt:lpstr>
      <vt:lpstr>JSON資料型態練習</vt:lpstr>
      <vt:lpstr>JSON資料型態練習</vt:lpstr>
      <vt:lpstr>JSON資料 + 地圖的練習</vt:lpstr>
      <vt:lpstr>JSON資料 + 地圖的練習</vt:lpstr>
      <vt:lpstr>JSON資料 + 地圖的練習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43</cp:revision>
  <dcterms:created xsi:type="dcterms:W3CDTF">2020-04-19T15:33:39Z</dcterms:created>
  <dcterms:modified xsi:type="dcterms:W3CDTF">2021-09-19T09:25:05Z</dcterms:modified>
</cp:coreProperties>
</file>