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79" r:id="rId4"/>
    <p:sldId id="262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W02-2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想要利用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程式語言發送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很簡單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472608" cy="327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不過如果你遇上</a:t>
            </a:r>
            <a:r>
              <a:rPr lang="en-US" altLang="zh-TW" dirty="0" err="1" smtClean="0"/>
              <a:t>gmail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8"/>
          <a:stretch/>
        </p:blipFill>
        <p:spPr bwMode="auto">
          <a:xfrm>
            <a:off x="251520" y="2636912"/>
            <a:ext cx="811419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7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3" y="2780928"/>
            <a:ext cx="8968212" cy="24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785938"/>
            <a:ext cx="36099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038350"/>
            <a:ext cx="3724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090613"/>
            <a:ext cx="56102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" y="1556792"/>
            <a:ext cx="82565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23741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84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4415</TotalTime>
  <Words>51</Words>
  <Application>Microsoft Office PowerPoint</Application>
  <PresentationFormat>如螢幕大小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W02-2 Python發送email</vt:lpstr>
      <vt:lpstr>Python發送email</vt:lpstr>
      <vt:lpstr>Python發送email</vt:lpstr>
      <vt:lpstr>Gmail安全性設定</vt:lpstr>
      <vt:lpstr>Gmail安全性設定</vt:lpstr>
      <vt:lpstr>Gmail安全性設定</vt:lpstr>
      <vt:lpstr>Gmail安全性設定</vt:lpstr>
      <vt:lpstr>Gmail安全性設定</vt:lpstr>
      <vt:lpstr>Gmail安全性設定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41</cp:revision>
  <dcterms:created xsi:type="dcterms:W3CDTF">2020-04-19T15:33:39Z</dcterms:created>
  <dcterms:modified xsi:type="dcterms:W3CDTF">2021-09-19T09:30:54Z</dcterms:modified>
</cp:coreProperties>
</file>