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tify-bot.line.me/m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W02-3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先進入此網頁進行申請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https://notify-bot.line.me/my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27485"/>
            <a:ext cx="48101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登入後，請點選頁面最下方的「發行權杖」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6713537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55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選擇群組，以發行權杖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71700"/>
            <a:ext cx="48863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15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點選下方的完成鍵後，可以得到權杖如下，請複製起來，供實作時使用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51720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56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請把「</a:t>
            </a:r>
            <a:r>
              <a:rPr lang="en-US" altLang="zh-TW" dirty="0"/>
              <a:t>LINE Notify</a:t>
            </a:r>
            <a:r>
              <a:rPr lang="zh-TW" altLang="en-US" dirty="0"/>
              <a:t>」加入你的群組中，這樣我們才能使用權杖</a:t>
            </a:r>
            <a:r>
              <a:rPr lang="en-US" altLang="zh-TW" dirty="0"/>
              <a:t>(token)</a:t>
            </a:r>
            <a:r>
              <a:rPr lang="zh-TW" altLang="en-US" dirty="0"/>
              <a:t>讓它發出訊息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4968552" cy="441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13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請把</a:t>
            </a:r>
            <a:r>
              <a:rPr lang="zh-TW" altLang="en-US" dirty="0" smtClean="0"/>
              <a:t>「權杖」填入以下程式的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中，執行程式就可以發出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訊息到</a:t>
            </a:r>
            <a:r>
              <a:rPr lang="en-US" altLang="zh-TW" dirty="0" smtClean="0"/>
              <a:t>Line</a:t>
            </a:r>
            <a:r>
              <a:rPr lang="zh-TW" altLang="en-US" smtClean="0"/>
              <a:t>群組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786801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52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4545</TotalTime>
  <Words>133</Words>
  <Application>Microsoft Office PowerPoint</Application>
  <PresentationFormat>如螢幕大小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相鄰</vt:lpstr>
      <vt:lpstr>W02-3 Python發送Line訊息</vt:lpstr>
      <vt:lpstr>Python發送Line訊息</vt:lpstr>
      <vt:lpstr>Python發送Line訊息</vt:lpstr>
      <vt:lpstr>Python發送Line訊息</vt:lpstr>
      <vt:lpstr>Python發送Line訊息</vt:lpstr>
      <vt:lpstr>Python發送Line訊息</vt:lpstr>
      <vt:lpstr>Python發送Line訊息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45</cp:revision>
  <dcterms:created xsi:type="dcterms:W3CDTF">2020-04-19T15:33:39Z</dcterms:created>
  <dcterms:modified xsi:type="dcterms:W3CDTF">2021-09-19T12:17:48Z</dcterms:modified>
</cp:coreProperties>
</file>