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80" r:id="rId3"/>
    <p:sldId id="281" r:id="rId4"/>
    <p:sldId id="282" r:id="rId5"/>
    <p:sldId id="283" r:id="rId6"/>
    <p:sldId id="285" r:id="rId7"/>
    <p:sldId id="284" r:id="rId8"/>
    <p:sldId id="286" r:id="rId9"/>
    <p:sldId id="287" r:id="rId10"/>
    <p:sldId id="288" r:id="rId11"/>
    <p:sldId id="289" r:id="rId12"/>
    <p:sldId id="290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B86DC-20C9-45AA-9C21-5865177CCC2D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D39CF-D61E-4B35-8525-08F364425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3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2020/7/8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2020/7/8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Day2-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660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6646863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3830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7075487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9701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56959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709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Windows</a:t>
            </a:r>
            <a:r>
              <a:rPr lang="zh-TW" altLang="en-US" dirty="0" smtClean="0"/>
              <a:t>有內建排程的工具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88840"/>
            <a:ext cx="3048000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337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Windows</a:t>
            </a:r>
            <a:r>
              <a:rPr lang="zh-TW" altLang="en-US" dirty="0" smtClean="0"/>
              <a:t>有內建排程的工具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89888"/>
            <a:ext cx="6624736" cy="452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333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7933903" cy="5127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803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54730"/>
            <a:ext cx="7966993" cy="531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495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6656387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3360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6656387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4126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6675437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0276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系統排程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5295143" cy="4904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5510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4426</TotalTime>
  <Words>51</Words>
  <Application>Microsoft Office PowerPoint</Application>
  <PresentationFormat>如螢幕大小 (4:3)</PresentationFormat>
  <Paragraphs>15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相鄰</vt:lpstr>
      <vt:lpstr>Day2- 系統排程</vt:lpstr>
      <vt:lpstr>系統排程</vt:lpstr>
      <vt:lpstr>系統排程</vt:lpstr>
      <vt:lpstr>系統排程</vt:lpstr>
      <vt:lpstr>系統排程</vt:lpstr>
      <vt:lpstr>系統排程</vt:lpstr>
      <vt:lpstr>系統排程</vt:lpstr>
      <vt:lpstr>系統排程</vt:lpstr>
      <vt:lpstr>系統排程</vt:lpstr>
      <vt:lpstr>系統排程</vt:lpstr>
      <vt:lpstr>系統排程</vt:lpstr>
      <vt:lpstr>系統排程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機器學習、大數據、IOT</dc:title>
  <dc:creator>malo</dc:creator>
  <cp:lastModifiedBy>user</cp:lastModifiedBy>
  <cp:revision>53</cp:revision>
  <dcterms:created xsi:type="dcterms:W3CDTF">2020-04-19T15:33:39Z</dcterms:created>
  <dcterms:modified xsi:type="dcterms:W3CDTF">2020-07-08T10:53:03Z</dcterms:modified>
</cp:coreProperties>
</file>