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W04-1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產業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設備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3000"/>
            <a:ext cx="829468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58" y="1590675"/>
            <a:ext cx="8428037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Modbus</a:t>
            </a:r>
          </a:p>
          <a:p>
            <a:r>
              <a:rPr lang="en-US" altLang="zh-TW" sz="6000" dirty="0" smtClean="0">
                <a:sym typeface="Wingdings" pitchFamily="2" charset="2"/>
              </a:rPr>
              <a:t> </a:t>
            </a:r>
            <a:r>
              <a:rPr lang="zh-TW" altLang="en-US" sz="6000" dirty="0" smtClean="0">
                <a:sym typeface="Wingdings" pitchFamily="2" charset="2"/>
              </a:rPr>
              <a:t>不能錯過的協定</a:t>
            </a:r>
            <a:r>
              <a:rPr lang="en-US" altLang="zh-TW" sz="6000" dirty="0" smtClean="0">
                <a:sym typeface="Wingdings" pitchFamily="2" charset="2"/>
              </a:rPr>
              <a:t>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276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Modbus/RTU: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start time] [Address 8bits + Function 8bits + Data Nx8bits + CRC 16bits] [End time]</a:t>
            </a:r>
          </a:p>
          <a:p>
            <a:r>
              <a:rPr lang="en-US" altLang="zh-TW" dirty="0"/>
              <a:t>Modbus/TCP: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header 6byte + Address 8bits + Function 8bits + Data Nx8bits]</a:t>
            </a:r>
          </a:p>
          <a:p>
            <a:r>
              <a:rPr lang="en-US" altLang="zh-TW" dirty="0"/>
              <a:t>Modbus/ASCII: </a:t>
            </a:r>
            <a:r>
              <a:rPr lang="zh-TW" altLang="en-US" dirty="0"/>
              <a:t>現在比較少人用，跳過不講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57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Modbus/RTU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Modbus/TCP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60442"/>
            <a:ext cx="8676456" cy="387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modbus</a:t>
            </a:r>
            <a:r>
              <a:rPr lang="zh-TW" altLang="en-US" dirty="0"/>
              <a:t>常被採用的</a:t>
            </a:r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/>
              <a:t>公開發表並且無版稅要求</a:t>
            </a:r>
          </a:p>
          <a:p>
            <a:pPr lvl="1"/>
            <a:r>
              <a:rPr lang="zh-TW" altLang="en-US" dirty="0"/>
              <a:t>相對容易的工業網路部署</a:t>
            </a:r>
          </a:p>
          <a:p>
            <a:pPr lvl="1"/>
            <a:r>
              <a:rPr lang="zh-TW" altLang="en-US" dirty="0"/>
              <a:t>協定格式簡單，極省資源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87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Modbus</a:t>
            </a:r>
            <a:r>
              <a:rPr lang="zh-TW" altLang="en-US" b="1" dirty="0" smtClean="0"/>
              <a:t>套件</a:t>
            </a:r>
            <a:r>
              <a:rPr lang="en-US" altLang="zh-TW" b="1" dirty="0" smtClean="0"/>
              <a:t>:</a:t>
            </a:r>
          </a:p>
          <a:p>
            <a:r>
              <a:rPr lang="en-US" altLang="zh-TW" dirty="0" err="1"/>
              <a:t>modbus-tk</a:t>
            </a:r>
            <a:r>
              <a:rPr lang="en-US" altLang="zh-TW" dirty="0"/>
              <a:t>: Modbus/RTU, Modbus/TCP</a:t>
            </a:r>
          </a:p>
          <a:p>
            <a:r>
              <a:rPr lang="en-US" altLang="zh-TW" dirty="0" err="1"/>
              <a:t>pymodbus</a:t>
            </a:r>
            <a:r>
              <a:rPr lang="en-US" altLang="zh-TW" dirty="0"/>
              <a:t>: </a:t>
            </a:r>
            <a:r>
              <a:rPr lang="zh-TW" altLang="en-US" dirty="0"/>
              <a:t>據說實作最完整，但使用資源相對的多，相依套件也多</a:t>
            </a:r>
          </a:p>
          <a:p>
            <a:r>
              <a:rPr lang="en-US" altLang="zh-TW" dirty="0" err="1"/>
              <a:t>MinimalModbus</a:t>
            </a:r>
            <a:r>
              <a:rPr lang="en-US" altLang="zh-TW" dirty="0"/>
              <a:t>: Modbus/RTU, Modbus/ASCII</a:t>
            </a:r>
          </a:p>
        </p:txBody>
      </p:sp>
    </p:spTree>
    <p:extLst>
      <p:ext uri="{BB962C8B-B14F-4D97-AF65-F5344CB8AC3E}">
        <p14:creationId xmlns:p14="http://schemas.microsoft.com/office/powerpoint/2010/main" val="180033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Modbus-</a:t>
            </a:r>
            <a:r>
              <a:rPr lang="en-US" altLang="zh-TW" b="1" dirty="0" err="1"/>
              <a:t>tk</a:t>
            </a:r>
            <a:endParaRPr lang="en-US" altLang="zh-TW" b="1" dirty="0"/>
          </a:p>
          <a:p>
            <a:r>
              <a:rPr lang="zh-TW" altLang="en-US" dirty="0"/>
              <a:t>個人推薦使用</a:t>
            </a:r>
          </a:p>
          <a:p>
            <a:r>
              <a:rPr lang="zh-TW" altLang="en-US" dirty="0"/>
              <a:t>安裝方式</a:t>
            </a:r>
          </a:p>
          <a:p>
            <a:pPr lvl="1"/>
            <a:r>
              <a:rPr lang="en-US" altLang="zh-TW" dirty="0"/>
              <a:t>pip install serial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modbus_tk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88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產業</a:t>
            </a:r>
            <a:r>
              <a:rPr lang="en-US" altLang="zh-TW" b="1" dirty="0" err="1" smtClean="0"/>
              <a:t>IoT</a:t>
            </a:r>
            <a:r>
              <a:rPr lang="zh-TW" altLang="en-US" b="1" dirty="0" smtClean="0"/>
              <a:t>通訊協定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PLC</a:t>
            </a:r>
            <a:r>
              <a:rPr lang="zh-TW" altLang="en-US" dirty="0"/>
              <a:t>的</a:t>
            </a:r>
            <a:r>
              <a:rPr lang="en-US" altLang="zh-TW" dirty="0"/>
              <a:t>Modbus</a:t>
            </a:r>
            <a:r>
              <a:rPr lang="zh-TW" altLang="en-US" dirty="0"/>
              <a:t>點表</a:t>
            </a:r>
            <a:endParaRPr lang="zh-TW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1531"/>
            <a:ext cx="643731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3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633</TotalTime>
  <Words>166</Words>
  <Application>Microsoft Office PowerPoint</Application>
  <PresentationFormat>如螢幕大小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W04-1 產業IoT設備</vt:lpstr>
      <vt:lpstr>產業IoT通訊協定</vt:lpstr>
      <vt:lpstr>產業IoT通訊協定</vt:lpstr>
      <vt:lpstr>產業IoT通訊協定</vt:lpstr>
      <vt:lpstr>產業IoT通訊協定</vt:lpstr>
      <vt:lpstr>產業IoT通訊協定</vt:lpstr>
      <vt:lpstr>產業IoT通訊協定</vt:lpstr>
      <vt:lpstr>產業IoT通訊協定</vt:lpstr>
      <vt:lpstr>產業IoT通訊協定</vt:lpstr>
      <vt:lpstr>產業IoT通訊協定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62</cp:revision>
  <dcterms:created xsi:type="dcterms:W3CDTF">2020-04-19T15:33:39Z</dcterms:created>
  <dcterms:modified xsi:type="dcterms:W3CDTF">2021-09-20T15:30:31Z</dcterms:modified>
</cp:coreProperties>
</file>