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63" r:id="rId3"/>
    <p:sldId id="289" r:id="rId4"/>
    <p:sldId id="290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B86DC-20C9-45AA-9C21-5865177CCC2D}" type="datetimeFigureOut">
              <a:rPr lang="zh-TW" altLang="en-US" smtClean="0"/>
              <a:t>2021/9/21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2D39CF-D61E-4B35-8525-08F3644252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539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2021/9/21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2021/9/21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W04-1</a:t>
            </a:r>
            <a:br>
              <a:rPr lang="en-US" altLang="zh-TW" dirty="0" smtClean="0"/>
            </a:br>
            <a:r>
              <a:rPr lang="zh-TW" altLang="en-US" dirty="0" smtClean="0"/>
              <a:t>產業</a:t>
            </a:r>
            <a:r>
              <a:rPr lang="en-US" altLang="zh-TW" dirty="0" err="1" smtClean="0"/>
              <a:t>IoT</a:t>
            </a:r>
            <a:r>
              <a:rPr lang="en-US" altLang="zh-TW" dirty="0" smtClean="0"/>
              <a:t>-MQTT</a:t>
            </a:r>
            <a:endParaRPr lang="zh-TW" altLang="en-US" sz="3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Speaker: </a:t>
            </a:r>
            <a:r>
              <a:rPr lang="en-US" altLang="zh-TW" dirty="0" err="1" smtClean="0"/>
              <a:t>Malo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7660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MQTT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Broker</a:t>
            </a:r>
            <a:r>
              <a:rPr lang="zh-TW" altLang="en-US" dirty="0" smtClean="0"/>
              <a:t>套件</a:t>
            </a:r>
            <a:endParaRPr lang="en-US" altLang="zh-TW" dirty="0" smtClean="0"/>
          </a:p>
          <a:p>
            <a:r>
              <a:rPr lang="zh-TW" altLang="en-US" dirty="0" smtClean="0"/>
              <a:t>也提供</a:t>
            </a:r>
            <a:r>
              <a:rPr lang="en-US" altLang="zh-TW" dirty="0" smtClean="0"/>
              <a:t>MQTT</a:t>
            </a:r>
            <a:r>
              <a:rPr lang="zh-TW" altLang="en-US" dirty="0" smtClean="0"/>
              <a:t>相關</a:t>
            </a:r>
            <a:r>
              <a:rPr lang="en-US" altLang="zh-TW" dirty="0" smtClean="0"/>
              <a:t>module</a:t>
            </a:r>
            <a:endParaRPr lang="zh-TW" altLang="en-US" dirty="0"/>
          </a:p>
        </p:txBody>
      </p:sp>
      <p:pic>
        <p:nvPicPr>
          <p:cNvPr id="1026" name="Picture 2" descr="Mosquit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492896"/>
            <a:ext cx="2808312" cy="2766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3235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MQTT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Paho</a:t>
            </a:r>
            <a:r>
              <a:rPr lang="en-US" altLang="zh-TW" dirty="0" smtClean="0"/>
              <a:t> : </a:t>
            </a:r>
            <a:r>
              <a:rPr lang="zh-TW" altLang="en-US" dirty="0" smtClean="0"/>
              <a:t>便新的</a:t>
            </a:r>
            <a:r>
              <a:rPr lang="en-US" altLang="zh-TW" dirty="0" smtClean="0"/>
              <a:t>MQTT</a:t>
            </a:r>
            <a:r>
              <a:rPr lang="zh-TW" altLang="en-US" dirty="0" smtClean="0"/>
              <a:t>套件</a:t>
            </a:r>
            <a:endParaRPr lang="en-US" altLang="zh-TW" dirty="0" smtClean="0"/>
          </a:p>
          <a:p>
            <a:r>
              <a:rPr lang="en-US" altLang="zh-TW" dirty="0"/>
              <a:t>install: pip install </a:t>
            </a:r>
            <a:r>
              <a:rPr lang="en-US" altLang="zh-TW" dirty="0" err="1"/>
              <a:t>paho-mqtt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2050" name="Picture 2" descr="pah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56992"/>
            <a:ext cx="76200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012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MQTT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操作方式：</a:t>
            </a:r>
            <a:r>
              <a:rPr lang="en-US" altLang="zh-TW" dirty="0" smtClean="0"/>
              <a:t>Push &amp; Subscribe</a:t>
            </a:r>
          </a:p>
          <a:p>
            <a:r>
              <a:rPr lang="zh-TW" altLang="en-US" dirty="0" smtClean="0"/>
              <a:t>就只有這麼簡單</a:t>
            </a:r>
            <a:r>
              <a:rPr lang="en-US" altLang="zh-TW" dirty="0" smtClean="0"/>
              <a:t>!?</a:t>
            </a:r>
            <a:endParaRPr lang="zh-TW" altLang="en-US" dirty="0"/>
          </a:p>
        </p:txBody>
      </p:sp>
      <p:pic>
        <p:nvPicPr>
          <p:cNvPr id="3074" name="Picture 2" descr="Flask上使用MQTT！ - iT 邦幫忙::一起幫忙解決難題，拯救IT 人的一天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852936"/>
            <a:ext cx="6029325" cy="281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8689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相鄰">
  <a:themeElements>
    <a:clrScheme name="相鄰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相鄰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640</TotalTime>
  <Words>34</Words>
  <Application>Microsoft Office PowerPoint</Application>
  <PresentationFormat>如螢幕大小 (4:3)</PresentationFormat>
  <Paragraphs>11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相鄰</vt:lpstr>
      <vt:lpstr>W04-1 產業IoT-MQTT</vt:lpstr>
      <vt:lpstr>MQTT</vt:lpstr>
      <vt:lpstr>MQTT</vt:lpstr>
      <vt:lpstr>MQTT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機器學習、大數據、IOT</dc:title>
  <dc:creator>malo</dc:creator>
  <cp:lastModifiedBy>user</cp:lastModifiedBy>
  <cp:revision>67</cp:revision>
  <dcterms:created xsi:type="dcterms:W3CDTF">2020-04-19T15:33:39Z</dcterms:created>
  <dcterms:modified xsi:type="dcterms:W3CDTF">2021-09-20T16:16:33Z</dcterms:modified>
</cp:coreProperties>
</file>