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W03-1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資料</a:t>
            </a:r>
            <a:r>
              <a:rPr lang="zh-TW" altLang="en-US" dirty="0" smtClean="0"/>
              <a:t>視覺化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 smtClean="0"/>
              <a:t>股票資訊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1"/>
            <a:ext cx="6264696" cy="456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23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5184576" cy="54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01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799"/>
            <a:ext cx="6552728" cy="505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9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799"/>
            <a:ext cx="6552728" cy="505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036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621</TotalTime>
  <Words>12</Words>
  <Application>Microsoft Office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相鄰</vt:lpstr>
      <vt:lpstr>W03-1 資料視覺化 股票資訊</vt:lpstr>
      <vt:lpstr>資料視覺化</vt:lpstr>
      <vt:lpstr>資料視覺化</vt:lpstr>
      <vt:lpstr>資料視覺化</vt:lpstr>
      <vt:lpstr>資料視覺化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50</cp:revision>
  <dcterms:created xsi:type="dcterms:W3CDTF">2020-04-19T15:33:39Z</dcterms:created>
  <dcterms:modified xsi:type="dcterms:W3CDTF">2021-09-20T04:41:38Z</dcterms:modified>
</cp:coreProperties>
</file>