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tw/dataset/10478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W03-2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資料</a:t>
            </a:r>
            <a:r>
              <a:rPr lang="zh-TW" altLang="en-US" dirty="0" smtClean="0"/>
              <a:t>視覺化</a:t>
            </a:r>
            <a:r>
              <a:rPr lang="en-US" altLang="zh-TW" dirty="0" smtClean="0"/>
              <a:t>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</a:t>
            </a:r>
            <a:r>
              <a:rPr lang="zh-TW" altLang="en-US" b="1" dirty="0" smtClean="0"/>
              <a:t>視覺化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練習題：請畫</a:t>
            </a:r>
            <a:r>
              <a:rPr lang="zh-TW" altLang="en-US" dirty="0" smtClean="0"/>
              <a:t>出所有站點的</a:t>
            </a:r>
            <a:r>
              <a:rPr lang="zh-TW" altLang="en-US" dirty="0"/>
              <a:t>趨勢圖</a:t>
            </a:r>
            <a:endParaRPr lang="en-US" altLang="zh-TW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5" y="2181225"/>
            <a:ext cx="876141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8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</a:t>
            </a:r>
            <a:r>
              <a:rPr lang="zh-TW" altLang="en-US" b="1" dirty="0" smtClean="0"/>
              <a:t>視覺化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應用練習</a:t>
            </a:r>
            <a:r>
              <a:rPr lang="en-US" altLang="zh-TW" b="1" dirty="0"/>
              <a:t>: </a:t>
            </a:r>
            <a:r>
              <a:rPr lang="zh-TW" altLang="en-US" b="1" dirty="0"/>
              <a:t>高雄市空氣品質監測數據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data.gov.tw/dataset/104783</a:t>
            </a:r>
            <a:endParaRPr lang="en-US" altLang="zh-TW" dirty="0" smtClean="0"/>
          </a:p>
          <a:p>
            <a:r>
              <a:rPr lang="zh-TW" altLang="en-US" dirty="0"/>
              <a:t>資料資源欄位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Name(</a:t>
            </a:r>
            <a:r>
              <a:rPr lang="zh-TW" altLang="en-US" dirty="0"/>
              <a:t>測站名稱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Date(</a:t>
            </a:r>
            <a:r>
              <a:rPr lang="zh-TW" altLang="en-US" dirty="0"/>
              <a:t>監測日期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TSP(</a:t>
            </a:r>
            <a:r>
              <a:rPr lang="zh-TW" altLang="en-US" dirty="0"/>
              <a:t>總懸浮微粒</a:t>
            </a:r>
            <a:r>
              <a:rPr lang="el-GR" altLang="zh-TW" dirty="0"/>
              <a:t>μ</a:t>
            </a:r>
            <a:r>
              <a:rPr lang="en-US" altLang="zh-TW" dirty="0"/>
              <a:t>g/m3)</a:t>
            </a:r>
            <a:r>
              <a:rPr lang="zh-TW" altLang="en-US" dirty="0"/>
              <a:t>、</a:t>
            </a:r>
            <a:r>
              <a:rPr lang="en-US" altLang="zh-TW" dirty="0"/>
              <a:t>PM10(</a:t>
            </a:r>
            <a:r>
              <a:rPr lang="zh-TW" altLang="en-US" dirty="0"/>
              <a:t>懸浮微粒</a:t>
            </a:r>
            <a:r>
              <a:rPr lang="el-GR" altLang="zh-TW" dirty="0"/>
              <a:t>μ</a:t>
            </a:r>
            <a:r>
              <a:rPr lang="en-US" altLang="zh-TW" dirty="0"/>
              <a:t>g/m3)</a:t>
            </a:r>
            <a:r>
              <a:rPr lang="zh-TW" altLang="en-US" dirty="0"/>
              <a:t>、</a:t>
            </a:r>
            <a:r>
              <a:rPr lang="en-US" altLang="zh-TW" dirty="0"/>
              <a:t>Chloride(</a:t>
            </a:r>
            <a:r>
              <a:rPr lang="zh-TW" altLang="en-US" dirty="0"/>
              <a:t>氯鹽</a:t>
            </a:r>
            <a:r>
              <a:rPr lang="el-GR" altLang="zh-TW" dirty="0"/>
              <a:t>μ</a:t>
            </a:r>
            <a:r>
              <a:rPr lang="en-US" altLang="zh-TW" dirty="0"/>
              <a:t>g/m3)</a:t>
            </a:r>
            <a:r>
              <a:rPr lang="zh-TW" altLang="en-US" dirty="0"/>
              <a:t>、</a:t>
            </a:r>
            <a:r>
              <a:rPr lang="en-US" altLang="zh-TW" dirty="0"/>
              <a:t>Nitrate(</a:t>
            </a:r>
            <a:r>
              <a:rPr lang="zh-TW" altLang="en-US" dirty="0"/>
              <a:t>硝酸鹽</a:t>
            </a:r>
            <a:r>
              <a:rPr lang="el-GR" altLang="zh-TW" dirty="0"/>
              <a:t>μ</a:t>
            </a:r>
            <a:r>
              <a:rPr lang="en-US" altLang="zh-TW" dirty="0"/>
              <a:t>g/m3)</a:t>
            </a:r>
            <a:r>
              <a:rPr lang="zh-TW" altLang="en-US" dirty="0"/>
              <a:t>、</a:t>
            </a:r>
            <a:r>
              <a:rPr lang="en-US" altLang="zh-TW" dirty="0"/>
              <a:t>Sulfate(</a:t>
            </a:r>
            <a:r>
              <a:rPr lang="zh-TW" altLang="en-US" dirty="0"/>
              <a:t>硫酸鹽</a:t>
            </a:r>
            <a:r>
              <a:rPr lang="el-GR" altLang="zh-TW" dirty="0"/>
              <a:t>μ</a:t>
            </a:r>
            <a:r>
              <a:rPr lang="en-US" altLang="zh-TW" dirty="0"/>
              <a:t>g/m3)</a:t>
            </a:r>
            <a:r>
              <a:rPr lang="zh-TW" altLang="en-US" dirty="0"/>
              <a:t>、</a:t>
            </a:r>
            <a:r>
              <a:rPr lang="en-US" altLang="zh-TW" dirty="0"/>
              <a:t>Lead(</a:t>
            </a:r>
            <a:r>
              <a:rPr lang="zh-TW" altLang="en-US" dirty="0"/>
              <a:t>鉛</a:t>
            </a:r>
            <a:r>
              <a:rPr lang="el-GR" altLang="zh-TW" dirty="0"/>
              <a:t>μ</a:t>
            </a:r>
            <a:r>
              <a:rPr lang="en-US" altLang="zh-TW" dirty="0"/>
              <a:t>g/m3)</a:t>
            </a:r>
            <a:r>
              <a:rPr lang="zh-TW" altLang="en-US" dirty="0"/>
              <a:t>、</a:t>
            </a:r>
            <a:r>
              <a:rPr lang="en-US" altLang="zh-TW" dirty="0"/>
              <a:t>Dust(</a:t>
            </a:r>
            <a:r>
              <a:rPr lang="zh-TW" altLang="en-US" dirty="0"/>
              <a:t>落塵量</a:t>
            </a:r>
            <a:r>
              <a:rPr lang="en-US" altLang="zh-TW" dirty="0"/>
              <a:t>-</a:t>
            </a:r>
            <a:r>
              <a:rPr lang="zh-TW" altLang="en-US" dirty="0"/>
              <a:t>公噸</a:t>
            </a:r>
            <a:r>
              <a:rPr lang="en-US" altLang="zh-TW" dirty="0"/>
              <a:t>/</a:t>
            </a:r>
            <a:r>
              <a:rPr lang="zh-TW" altLang="en-US" dirty="0"/>
              <a:t>平方公里</a:t>
            </a:r>
            <a:r>
              <a:rPr lang="en-US" altLang="zh-TW" dirty="0"/>
              <a:t>/</a:t>
            </a:r>
            <a:r>
              <a:rPr lang="zh-TW" altLang="en-US" dirty="0"/>
              <a:t>月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檔案格式</a:t>
            </a:r>
            <a:r>
              <a:rPr lang="en-US" altLang="zh-TW" dirty="0"/>
              <a:t>: </a:t>
            </a:r>
            <a:r>
              <a:rPr lang="en-US" altLang="zh-TW" dirty="0" smtClean="0"/>
              <a:t>CSV</a:t>
            </a:r>
          </a:p>
          <a:p>
            <a:r>
              <a:rPr lang="zh-TW" altLang="en-US" dirty="0"/>
              <a:t>編碼格式</a:t>
            </a:r>
            <a:r>
              <a:rPr lang="en-US" altLang="zh-TW" dirty="0"/>
              <a:t>: </a:t>
            </a:r>
            <a:r>
              <a:rPr lang="en-US" altLang="zh-TW" dirty="0" smtClean="0"/>
              <a:t>UTF-8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23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</a:t>
            </a:r>
            <a:r>
              <a:rPr lang="zh-TW" altLang="en-US" b="1" dirty="0" smtClean="0"/>
              <a:t>視覺化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5056"/>
            <a:ext cx="7690360" cy="475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44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</a:t>
            </a:r>
            <a:r>
              <a:rPr lang="zh-TW" altLang="en-US" b="1" dirty="0" smtClean="0"/>
              <a:t>視覺化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6696744" cy="517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4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</a:t>
            </a:r>
            <a:r>
              <a:rPr lang="zh-TW" altLang="en-US" b="1" dirty="0" smtClean="0"/>
              <a:t>視覺化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加入格線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9"/>
            <a:ext cx="6578951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18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</a:t>
            </a:r>
            <a:r>
              <a:rPr lang="zh-TW" altLang="en-US" b="1" dirty="0" smtClean="0"/>
              <a:t>視覺化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加入中文標示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7"/>
            <a:ext cx="6984776" cy="464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74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</a:t>
            </a:r>
            <a:r>
              <a:rPr lang="zh-TW" altLang="en-US" b="1" dirty="0" smtClean="0"/>
              <a:t>視覺化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處理中文字的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提供的免費字型</a:t>
            </a:r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6871"/>
            <a:ext cx="5964932" cy="481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80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</a:t>
            </a:r>
            <a:r>
              <a:rPr lang="zh-TW" altLang="en-US" b="1" dirty="0" smtClean="0"/>
              <a:t>視覺化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多個站點一起畫</a:t>
            </a:r>
            <a:endParaRPr lang="en-US" altLang="zh-TW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480720" cy="493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9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</a:t>
            </a:r>
            <a:r>
              <a:rPr lang="zh-TW" altLang="en-US" b="1" dirty="0" smtClean="0"/>
              <a:t>視覺化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加入線條的文字標示</a:t>
            </a:r>
            <a:endParaRPr lang="en-US" altLang="zh-TW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65219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415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631</TotalTime>
  <Words>166</Words>
  <Application>Microsoft Office PowerPoint</Application>
  <PresentationFormat>如螢幕大小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相鄰</vt:lpstr>
      <vt:lpstr>W03-2 資料視覺化2 </vt:lpstr>
      <vt:lpstr>資料視覺化2</vt:lpstr>
      <vt:lpstr>資料視覺化2</vt:lpstr>
      <vt:lpstr>資料視覺化2</vt:lpstr>
      <vt:lpstr>資料視覺化2</vt:lpstr>
      <vt:lpstr>資料視覺化2</vt:lpstr>
      <vt:lpstr>資料視覺化2</vt:lpstr>
      <vt:lpstr>資料視覺化2</vt:lpstr>
      <vt:lpstr>資料視覺化2</vt:lpstr>
      <vt:lpstr>資料視覺化2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61</cp:revision>
  <dcterms:created xsi:type="dcterms:W3CDTF">2020-04-19T15:33:39Z</dcterms:created>
  <dcterms:modified xsi:type="dcterms:W3CDTF">2021-09-20T04:54:50Z</dcterms:modified>
</cp:coreProperties>
</file>