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89" r:id="rId4"/>
    <p:sldId id="290" r:id="rId5"/>
    <p:sldId id="292" r:id="rId6"/>
    <p:sldId id="29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W03-3</a:t>
            </a:r>
            <a:br>
              <a:rPr lang="en-US" altLang="zh-TW" dirty="0" smtClean="0"/>
            </a:br>
            <a:r>
              <a:rPr lang="zh-TW" altLang="en-US" dirty="0" smtClean="0"/>
              <a:t>資料庫應用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資料庫應用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MySQL 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課程中將以此進行教學</a:t>
            </a:r>
            <a:endParaRPr lang="en-US" altLang="zh-TW" b="1" dirty="0"/>
          </a:p>
          <a:p>
            <a:r>
              <a:rPr lang="zh-TW" altLang="en-US" dirty="0"/>
              <a:t>講師有預先架設</a:t>
            </a:r>
            <a:r>
              <a:rPr lang="en-US" altLang="zh-TW" dirty="0"/>
              <a:t>MySQL</a:t>
            </a:r>
            <a:r>
              <a:rPr lang="zh-TW" altLang="en-US" dirty="0"/>
              <a:t>資料庫供大家練習，先以此資料庫進行</a:t>
            </a:r>
            <a:r>
              <a:rPr lang="zh-TW" altLang="en-US" dirty="0" smtClean="0"/>
              <a:t>學習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資料庫應用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3"/>
            <a:ext cx="9144000" cy="37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資料庫應用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8442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資料庫應用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064896" cy="429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22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資料庫應用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練習題：把高雄空氣品質資料寫入資料庫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" y="2348880"/>
            <a:ext cx="1090447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4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635</TotalTime>
  <Words>47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W03-3 資料庫應用</vt:lpstr>
      <vt:lpstr>資料庫應用</vt:lpstr>
      <vt:lpstr>資料庫應用</vt:lpstr>
      <vt:lpstr>資料庫應用</vt:lpstr>
      <vt:lpstr>資料庫應用</vt:lpstr>
      <vt:lpstr>資料庫應用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66</cp:revision>
  <dcterms:created xsi:type="dcterms:W3CDTF">2020-04-19T15:33:39Z</dcterms:created>
  <dcterms:modified xsi:type="dcterms:W3CDTF">2021-09-20T14:34:18Z</dcterms:modified>
</cp:coreProperties>
</file>