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1" r:id="rId39"/>
    <p:sldId id="303" r:id="rId40"/>
    <p:sldId id="305" r:id="rId41"/>
    <p:sldId id="306" r:id="rId42"/>
    <p:sldId id="307" r:id="rId43"/>
    <p:sldId id="308" r:id="rId44"/>
    <p:sldId id="310" r:id="rId45"/>
    <p:sldId id="30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pricing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hell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成品的上線作業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apps:</a:t>
            </a:r>
            <a:r>
              <a:rPr lang="zh-TW" altLang="en-US" dirty="0" smtClean="0"/>
              <a:t> 建立網頁的地方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03" y="3038020"/>
            <a:ext cx="6879997" cy="289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Notebooks: </a:t>
            </a:r>
            <a:r>
              <a:rPr lang="en-US" altLang="zh-TW" dirty="0" err="1" smtClean="0"/>
              <a:t>隨處可以使用的Jupyter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Notebook環境，但要付費的權限才能使用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35" y="2772002"/>
            <a:ext cx="7429009" cy="335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細項的功能選單，連</a:t>
            </a:r>
            <a:r>
              <a:rPr lang="en-US" altLang="zh-TW" dirty="0" err="1" smtClean="0"/>
              <a:t>Databases都可以管理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67" y="2438853"/>
            <a:ext cx="6416675" cy="393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最後，提供你入門的教學連結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2" y="1981200"/>
            <a:ext cx="4010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點第一個項目，開始學</a:t>
            </a:r>
            <a:r>
              <a:rPr lang="en-US" altLang="zh-TW" dirty="0" err="1" smtClean="0"/>
              <a:t>Python開發、佈署前</a:t>
            </a:r>
            <a:endParaRPr lang="en-US" altLang="zh-TW" dirty="0" smtClean="0"/>
          </a:p>
          <a:p>
            <a:r>
              <a:rPr lang="zh-TW" altLang="en-US" dirty="0" smtClean="0"/>
              <a:t>別忘了，先到</a:t>
            </a:r>
            <a:r>
              <a:rPr lang="en-US" altLang="zh-TW" dirty="0" err="1" smtClean="0"/>
              <a:t>email信箱啟用，免費的資源，這也是理所當然的尊重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14675"/>
            <a:ext cx="11201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正式管理頁面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驗證完成後，我們點左上角的</a:t>
            </a:r>
            <a:r>
              <a:rPr lang="en-US" altLang="zh-TW" dirty="0" err="1" smtClean="0"/>
              <a:t>pythonanywhere的icon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110680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先點一下這一個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521371" cy="28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點一下左上角的 </a:t>
            </a:r>
            <a:r>
              <a:rPr lang="en-US" altLang="zh-TW" dirty="0" smtClean="0"/>
              <a:t>Add a new web app</a:t>
            </a:r>
            <a:r>
              <a:rPr lang="zh-TW" altLang="en-US" dirty="0" smtClean="0"/>
              <a:t>，進行建立網頁建立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6956"/>
            <a:ext cx="7765142" cy="4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當然，因為是免費的，所以網站的名稱不能客制化，你註冊的</a:t>
            </a:r>
            <a:r>
              <a:rPr lang="en-US" altLang="zh-TW" dirty="0" err="1" smtClean="0"/>
              <a:t>username就是你的網址的開頭第一個字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!</a:t>
            </a:r>
            <a:r>
              <a:rPr lang="zh-TW" altLang="en-US" dirty="0" smtClean="0"/>
              <a:t> 依然是很棒的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113" y="3126222"/>
            <a:ext cx="6125029" cy="37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3" y="2320536"/>
            <a:ext cx="7447416" cy="453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選擇你要使用的框架，我們要使用</a:t>
            </a:r>
            <a:r>
              <a:rPr lang="en-US" altLang="zh-TW" dirty="0" err="1" smtClean="0"/>
              <a:t>Flask，所以選這一項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285701"/>
            <a:ext cx="5392283" cy="45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選了</a:t>
            </a:r>
            <a:r>
              <a:rPr lang="en-US" altLang="zh-TW" dirty="0" smtClean="0"/>
              <a:t>Flask後，還有Python版本要選，我們就選Python3.7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04" y="2329184"/>
            <a:ext cx="5459639" cy="45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這邊告訴你，我們的</a:t>
            </a:r>
            <a:r>
              <a:rPr lang="en-US" altLang="zh-TW" dirty="0" err="1" smtClean="0"/>
              <a:t>Flask網頁的檔案是哪一個，再點下一步就整個完成了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6" y="2402464"/>
            <a:ext cx="5457372" cy="445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完成後的頁面如下，你的網頁也產生了，趕快來看看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2162272"/>
            <a:ext cx="7778297" cy="46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Reload:</a:t>
            </a:r>
            <a:r>
              <a:rPr lang="zh-TW" altLang="en-US" dirty="0" smtClean="0"/>
              <a:t> 修改完程式後，可以按這個讓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APP重啟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2337003"/>
            <a:ext cx="6878411" cy="41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因為是免費的，所以有三個月的限制，三個月內要來這邊點一下，獲取下一個網頁資源的使用權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942" y="2622073"/>
            <a:ext cx="6718754" cy="40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往下捲，可以看到你的程式相關路徑，還有流量資訊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86" y="2952750"/>
            <a:ext cx="72374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方便你</a:t>
            </a:r>
            <a:r>
              <a:rPr lang="en-US" altLang="zh-TW" dirty="0" err="1" smtClean="0"/>
              <a:t>debug的工具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98" y="3345997"/>
            <a:ext cx="6725749" cy="22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基本設定完成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來看一下我們的程式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來到我們的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code目錄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49" y="2975429"/>
            <a:ext cx="8321757" cy="32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一個由Anaconda購下的服務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Host, run, and code Python in the cloud: </a:t>
            </a:r>
            <a:r>
              <a:rPr lang="en-US" dirty="0" err="1" smtClean="0">
                <a:hlinkClick r:id="rId2"/>
              </a:rPr>
              <a:t>PythonAnywhere</a:t>
            </a:r>
            <a:r>
              <a:rPr lang="en-US" dirty="0" smtClean="0">
                <a:hlinkClick r:id="rId2"/>
              </a:rPr>
              <a:t> (www.pythonanywhere.com)</a:t>
            </a:r>
            <a:endParaRPr lang="en-US" dirty="0" smtClean="0"/>
          </a:p>
          <a:p>
            <a:r>
              <a:rPr lang="zh-TW" altLang="en-US" dirty="0" smtClean="0"/>
              <a:t>價格也很親民</a:t>
            </a:r>
            <a:endParaRPr lang="en-US" altLang="zh-TW" dirty="0" smtClean="0"/>
          </a:p>
          <a:p>
            <a:r>
              <a:rPr lang="en-US" dirty="0" smtClean="0">
                <a:hlinkClick r:id="rId3"/>
              </a:rPr>
              <a:t>Plans and pricing : </a:t>
            </a:r>
            <a:r>
              <a:rPr lang="en-US" dirty="0" err="1" smtClean="0">
                <a:hlinkClick r:id="rId3"/>
              </a:rPr>
              <a:t>PythonAnywhere</a:t>
            </a:r>
            <a:r>
              <a:rPr lang="en-US" dirty="0" smtClean="0">
                <a:hlinkClick r:id="rId3"/>
              </a:rPr>
              <a:t> (www.pythonanywhere.com)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server的程式，點它一下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02" y="2925535"/>
            <a:ext cx="78946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你就會看到你的程式碼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2" y="2285320"/>
            <a:ext cx="7567486" cy="401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做點修改，再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2718934"/>
            <a:ext cx="7307716" cy="3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來看一下我們修改好的程式</a:t>
            </a:r>
            <a:endParaRPr lang="en-US" altLang="zh-TW" dirty="0" smtClean="0"/>
          </a:p>
          <a:p>
            <a:r>
              <a:rPr lang="zh-TW" altLang="en-US" dirty="0" smtClean="0"/>
              <a:t>我的是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https://malocsu8107.pythonanywhere.com/hello</a:t>
            </a:r>
            <a:endParaRPr lang="en-US" altLang="zh-TW" dirty="0" smtClean="0"/>
          </a:p>
          <a:p>
            <a:r>
              <a:rPr lang="zh-TW" altLang="en-US" dirty="0" smtClean="0"/>
              <a:t>你的網頁最前面會是你的名稱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哇哩勒，不會動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07" y="2932793"/>
            <a:ext cx="7656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</a:t>
            </a:r>
            <a:r>
              <a:rPr lang="en-US" altLang="zh-TW" dirty="0" smtClean="0"/>
              <a:t>reload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8" y="3168877"/>
            <a:ext cx="64277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呦</a:t>
            </a:r>
            <a:r>
              <a:rPr lang="en-US" altLang="zh-TW" dirty="0" smtClean="0"/>
              <a:t>! </a:t>
            </a:r>
            <a:r>
              <a:rPr lang="en-US" altLang="zh-TW" dirty="0" err="1" smtClean="0"/>
              <a:t>我會寫網頁了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85" y="2939143"/>
            <a:ext cx="6528838" cy="1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基本網頁操作完成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我說的是真的網頁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如果有學過</a:t>
            </a:r>
            <a:r>
              <a:rPr lang="en-US" altLang="zh-TW" dirty="0" err="1" smtClean="0"/>
              <a:t>HTML語法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就用你學過的那些</a:t>
            </a:r>
            <a:r>
              <a:rPr lang="en-US" altLang="zh-TW" dirty="0" smtClean="0"/>
              <a:t>tag!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92" y="2138588"/>
            <a:ext cx="6288994" cy="433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美化就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靠自己囉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498" y="3095625"/>
            <a:ext cx="4676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3546"/>
          <a:stretch>
            <a:fillRect/>
          </a:stretch>
        </p:blipFill>
        <p:spPr bwMode="auto">
          <a:xfrm>
            <a:off x="0" y="1628775"/>
            <a:ext cx="8432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model放上來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matplotlib引入，重新reload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314" y="2390775"/>
            <a:ext cx="5943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先引入資料試試看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420" y="2362200"/>
            <a:ext cx="5934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改成這樣，把整個</a:t>
            </a:r>
            <a:r>
              <a:rPr lang="en-US" altLang="zh-TW" dirty="0" err="1" smtClean="0"/>
              <a:t>training行程跑完，並把predict結果回傳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460" y="2419350"/>
            <a:ext cx="80184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modules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https://help.pythonanywhere.com/pages/InstallingNewModules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7775"/>
            <a:ext cx="11001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進入申請頁面之後，只要填入基本註冊資訊即可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65" y="2505075"/>
            <a:ext cx="75803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剛申請完會有</a:t>
            </a:r>
            <a:r>
              <a:rPr lang="en-US" altLang="zh-TW" dirty="0" err="1" smtClean="0"/>
              <a:t>tour可以看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918" y="2780846"/>
            <a:ext cx="4808310" cy="314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Consoles功能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620" y="3055031"/>
            <a:ext cx="645527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Files讓你可以寫程式，管理所有上傳的檔案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41" y="2847067"/>
            <a:ext cx="6593115" cy="33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453</Words>
  <PresentationFormat>如螢幕大小 (4:3)</PresentationFormat>
  <Paragraphs>60</Paragraphs>
  <Slides>45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相鄰</vt:lpstr>
      <vt:lpstr>成品的上線作業</vt:lpstr>
      <vt:lpstr>環境設定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正式管理頁面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基本設定完成!</vt:lpstr>
      <vt:lpstr>來看一下我們的程式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基本網頁操作完成!</vt:lpstr>
      <vt:lpstr>但…我說的是真的網頁</vt:lpstr>
      <vt:lpstr>投影片 39</vt:lpstr>
      <vt:lpstr>把model放上來</vt:lpstr>
      <vt:lpstr>投影片 41</vt:lpstr>
      <vt:lpstr>投影片 42</vt:lpstr>
      <vt:lpstr>投影片 43</vt:lpstr>
      <vt:lpstr>安裝modules</vt:lpstr>
      <vt:lpstr>投影片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71</cp:revision>
  <dcterms:modified xsi:type="dcterms:W3CDTF">2022-09-24T00:28:00Z</dcterms:modified>
</cp:coreProperties>
</file>