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PT Sans Narrow" charset="0"/>
      <p:regular r:id="rId17"/>
      <p:bold r:id="rId18"/>
    </p:embeddedFont>
    <p:embeddedFont>
      <p:font typeface="Open Sans" charset="0"/>
      <p:regular r:id="rId19"/>
      <p:bold r:id="rId20"/>
      <p:italic r:id="rId21"/>
      <p:boldItalic r:id="rId22"/>
    </p:embeddedFont>
    <p:embeddedFont>
      <p:font typeface="Lat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4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54b88e6f7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54b88e6f7_0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54b88e6f7_0_1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54b88e6f7_0_1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54b88e6f7_0_1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54b88e6f7_0_1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54b88e6f7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54b88e6f7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54b88e6f7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54b88e6f7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54b88e6f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54b88e6f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54b88e6f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54b88e6f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54b88e6f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54b88e6f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54b88e6f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54b88e6f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4b88e6f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54b88e6f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54b88e6f7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54b88e6f7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54b88e6f7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54b88e6f7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54b88e6f7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54b88e6f7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機器學習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經典範例- SVM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經典四步驟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載入模型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建立模型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訓練模型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使用模型預測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007" y="1409250"/>
            <a:ext cx="3653625" cy="34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經典範例- LinearRegression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經典四步驟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載入模型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建立模型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訓練模型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使用模型預測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100" y="1855625"/>
            <a:ext cx="5289675" cy="30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Unsupervised Learning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Unsupervised Learning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203" y="1437650"/>
            <a:ext cx="5554376" cy="37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經典範例- </a:t>
            </a:r>
            <a:r>
              <a:rPr lang="en-US" altLang="zh-TW" dirty="0" err="1" smtClean="0"/>
              <a:t>KMeans</a:t>
            </a:r>
            <a:endParaRPr dirty="0"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經典四步驟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載入模型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建立模型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訓練模型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使用模型預測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925" y="1455056"/>
            <a:ext cx="4218950" cy="34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scikit-learn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scikit-learn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Arial"/>
              <a:buChar char="-"/>
            </a:pPr>
            <a:r>
              <a:rPr lang="zh-TW" sz="11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Simple and efficient tools for predictive data analysis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Arial"/>
              <a:buChar char="-"/>
            </a:pPr>
            <a:r>
              <a:rPr lang="zh-TW" sz="11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Accessible to everybody, and reusable in various contexts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Arial"/>
              <a:buChar char="-"/>
            </a:pPr>
            <a:r>
              <a:rPr lang="zh-TW" sz="11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Built on NumPy, SciPy, and matplotlib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Arial"/>
              <a:buChar char="-"/>
            </a:pPr>
            <a:r>
              <a:rPr lang="zh-TW" sz="11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source, commercially usable - BSD license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scikit-learn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50" y="2013350"/>
            <a:ext cx="8295852" cy="30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876575" y="624900"/>
            <a:ext cx="415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來源: scikit-learn官網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機器學習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我們常做的事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600" y="1766575"/>
            <a:ext cx="8086201" cy="332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機器學習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我們常做的事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075" y="2432087"/>
            <a:ext cx="2386975" cy="266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850" y="2443156"/>
            <a:ext cx="2386975" cy="2645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660" y="2421025"/>
            <a:ext cx="2455340" cy="26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Supervised Learning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Supervised Learning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502" y="1266325"/>
            <a:ext cx="5810924" cy="38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經典範例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601" y="979150"/>
            <a:ext cx="5513074" cy="41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PresentationFormat>如螢幕大小 (16:9)</PresentationFormat>
  <Paragraphs>36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</vt:lpstr>
      <vt:lpstr>新細明體</vt:lpstr>
      <vt:lpstr>PT Sans Narrow</vt:lpstr>
      <vt:lpstr>Open Sans</vt:lpstr>
      <vt:lpstr>Lato</vt:lpstr>
      <vt:lpstr>Tropic</vt:lpstr>
      <vt:lpstr>機器學習</vt:lpstr>
      <vt:lpstr>scikit-learn</vt:lpstr>
      <vt:lpstr>scikit-learn</vt:lpstr>
      <vt:lpstr>scikit-learn</vt:lpstr>
      <vt:lpstr>機器學習</vt:lpstr>
      <vt:lpstr>機器學習</vt:lpstr>
      <vt:lpstr>Supervised Learning</vt:lpstr>
      <vt:lpstr>Supervised Learning</vt:lpstr>
      <vt:lpstr>經典範例</vt:lpstr>
      <vt:lpstr>經典範例- SVM</vt:lpstr>
      <vt:lpstr>經典範例- LinearRegression</vt:lpstr>
      <vt:lpstr>Unsupervised Learning</vt:lpstr>
      <vt:lpstr>Unsupervised Learning</vt:lpstr>
      <vt:lpstr>經典範例- KMeans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</dc:title>
  <cp:lastModifiedBy>X270</cp:lastModifiedBy>
  <cp:revision>1</cp:revision>
  <dcterms:modified xsi:type="dcterms:W3CDTF">2022-08-19T01:22:17Z</dcterms:modified>
</cp:coreProperties>
</file>