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7" r:id="rId3"/>
    <p:sldId id="262" r:id="rId4"/>
    <p:sldId id="263" r:id="rId5"/>
    <p:sldId id="266" r:id="rId6"/>
    <p:sldId id="265" r:id="rId7"/>
    <p:sldId id="264" r:id="rId8"/>
    <p:sldId id="261" r:id="rId9"/>
    <p:sldId id="259" r:id="rId10"/>
    <p:sldId id="260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repo.anaconda.com/archive/Anaconda3-2022.05-Windows-x86_64.ex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altLang="zh-TW" dirty="0" smtClean="0"/>
              <a:t>Anaconda,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keras</a:t>
            </a:r>
            <a:r>
              <a:rPr lang="zh-TW" altLang="en-US" dirty="0" smtClean="0"/>
              <a:t>環境安裝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“requirements.txt”的內容：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numpy==1.17.3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matplotlib==3.1.1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Cython==0.29.13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opencv-contrib-python==4.1.1.26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opencv-python==4.1.1.26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h5py==2.10.0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jupyter==1.0.0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pandas==0.25.2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scikit-learn==0.21.3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scipy==1.3.1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seaborn==0.9.0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tensorflow==2.0.0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Keras==2.3.1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密技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!!!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很</a:t>
            </a:r>
            <a:r>
              <a:rPr lang="zh-TW" altLang="en-US" dirty="0" smtClean="0"/>
              <a:t>重要，所以講三次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安裝</a:t>
            </a:r>
            <a:r>
              <a:rPr lang="en-US" dirty="0" err="1" smtClean="0"/>
              <a:t>anaconda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www.anaconda.com/products/distribution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目前是用 </a:t>
            </a:r>
            <a:r>
              <a:rPr lang="en-US" altLang="zh-TW" dirty="0" smtClean="0"/>
              <a:t>(</a:t>
            </a:r>
            <a:r>
              <a:rPr lang="en-US" dirty="0" smtClean="0">
                <a:hlinkClick r:id="rId4"/>
              </a:rPr>
              <a:t>Anaconda3-2022.05-Windows-x86_64</a:t>
            </a:r>
            <a:r>
              <a:rPr lang="en-US" altLang="zh-TW" dirty="0" smtClean="0"/>
              <a:t>)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</a:t>
            </a:r>
            <a:r>
              <a:rPr lang="zh-TW" altLang="en-US" dirty="0" smtClean="0"/>
              <a:t>你</a:t>
            </a:r>
            <a:r>
              <a:rPr lang="zh-TW" altLang="en-US" dirty="0" smtClean="0"/>
              <a:t>是初學，強烈建議</a:t>
            </a:r>
            <a:r>
              <a:rPr lang="zh-TW" altLang="en-US" dirty="0" smtClean="0"/>
              <a:t>安裝</a:t>
            </a:r>
            <a:r>
              <a:rPr lang="zh-TW" altLang="en-US" dirty="0" smtClean="0"/>
              <a:t>時</a:t>
            </a:r>
            <a:r>
              <a:rPr lang="en-US" altLang="zh-TW" dirty="0" smtClean="0"/>
              <a:t>: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以</a:t>
            </a:r>
            <a:r>
              <a:rPr lang="zh-TW" altLang="en-US" dirty="0" smtClean="0"/>
              <a:t>一般個人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環境安裝，不要用</a:t>
            </a:r>
            <a:r>
              <a:rPr lang="en-US" altLang="zh-TW" dirty="0" smtClean="0"/>
              <a:t>all user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</a:t>
            </a:r>
            <a:r>
              <a:rPr lang="zh-TW" altLang="en-US" dirty="0" smtClean="0"/>
              <a:t>時，讓他幫你加入</a:t>
            </a:r>
            <a:r>
              <a:rPr lang="en-US" altLang="zh-TW" dirty="0" smtClean="0"/>
              <a:t>path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5189" y="3562350"/>
            <a:ext cx="5448754" cy="319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版本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-V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查有幾個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的虛擬環境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</a:t>
            </a:r>
            <a:r>
              <a:rPr lang="en-US" dirty="0" smtClean="0"/>
              <a:t>list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建立新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create --name </a:t>
            </a:r>
            <a:r>
              <a:rPr lang="en-US" dirty="0" smtClean="0"/>
              <a:t>py37tf python=3.7.1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啟用虛擬環境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</a:t>
            </a:r>
            <a:r>
              <a:rPr lang="en-US" dirty="0" smtClean="0"/>
              <a:t>py37tf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直接安裝需要的套件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/>
              <a:t>pip install </a:t>
            </a:r>
            <a:r>
              <a:rPr lang="en-US" dirty="0" err="1" smtClean="0"/>
              <a:t>tensorflow</a:t>
            </a:r>
            <a:r>
              <a:rPr lang="en-US" dirty="0" smtClean="0"/>
              <a:t>==2.3.0 pandas==1.3.5 </a:t>
            </a:r>
            <a:r>
              <a:rPr lang="en-US" dirty="0" err="1" smtClean="0"/>
              <a:t>statsmodels</a:t>
            </a:r>
            <a:r>
              <a:rPr lang="en-US" dirty="0" smtClean="0"/>
              <a:t>==0.12.2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安裝完成後，啟動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開始開發程式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未來開啟程式</a:t>
            </a:r>
            <a:r>
              <a:rPr lang="zh-TW" altLang="en-US" dirty="0" smtClean="0"/>
              <a:t>都</a:t>
            </a:r>
            <a:r>
              <a:rPr lang="zh-TW" altLang="en-US" dirty="0" smtClean="0"/>
              <a:t>這樣</a:t>
            </a:r>
            <a:r>
              <a:rPr lang="zh-TW" altLang="en-US" dirty="0" smtClean="0"/>
              <a:t>做</a:t>
            </a:r>
            <a:r>
              <a:rPr lang="en-US" altLang="zh-TW" dirty="0" smtClean="0"/>
              <a:t>: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</a:t>
            </a:r>
            <a:r>
              <a:rPr lang="en-US" dirty="0" smtClean="0"/>
              <a:t>py37tf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lvl="0" indent="-228600">
              <a:spcBef>
                <a:spcPts val="0"/>
              </a:spcBef>
              <a:buSzPts val="2200"/>
            </a:pPr>
            <a:endParaRPr lang="en-US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</a:t>
            </a:r>
            <a:r>
              <a:rPr lang="zh-TW" altLang="en-US" dirty="0" smtClean="0"/>
              <a:t>沒有自動在瀏覽器執行</a:t>
            </a:r>
            <a:r>
              <a:rPr lang="en-US" altLang="zh-TW" dirty="0" err="1" smtClean="0"/>
              <a:t>jupyter</a:t>
            </a:r>
            <a:r>
              <a:rPr lang="zh-TW" altLang="en-US" dirty="0" smtClean="0"/>
              <a:t>，</a:t>
            </a:r>
            <a:r>
              <a:rPr lang="zh-TW" altLang="en-US" dirty="0" smtClean="0"/>
              <a:t>請</a:t>
            </a:r>
            <a:r>
              <a:rPr lang="zh-TW" altLang="en-US" dirty="0" smtClean="0"/>
              <a:t>複製這一段，自行貼到瀏覽器上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21412"/>
          <a:stretch>
            <a:fillRect/>
          </a:stretch>
        </p:blipFill>
        <p:spPr bwMode="auto">
          <a:xfrm>
            <a:off x="0" y="4064000"/>
            <a:ext cx="91645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</a:t>
            </a:r>
            <a:r>
              <a:rPr lang="zh-TW" altLang="en-US" dirty="0" smtClean="0"/>
              <a:t>的問題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電腦是公司的，</a:t>
            </a:r>
            <a:r>
              <a:rPr lang="en-US" altLang="zh-TW" dirty="0" smtClean="0"/>
              <a:t>MIS</a:t>
            </a:r>
            <a:r>
              <a:rPr lang="zh-TW" altLang="en-US" dirty="0" smtClean="0"/>
              <a:t>鎖很多，安裝過程有因為權限問題裝不起來，造成環境有問題</a:t>
            </a:r>
            <a:endParaRPr lang="en-US" altLang="zh-TW" dirty="0" smtClean="0"/>
          </a:p>
          <a:p>
            <a:r>
              <a:rPr lang="en-US" altLang="zh-TW" dirty="0" smtClean="0"/>
              <a:t>MIS</a:t>
            </a:r>
            <a:r>
              <a:rPr lang="zh-TW" altLang="en-US" dirty="0" smtClean="0"/>
              <a:t>安裝權限給予不足，安裝過程一下子切到高權限，裝完再切到一般權限，結果一般使用者權限不足，跑不出來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Macbook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macbook</a:t>
            </a:r>
            <a:r>
              <a:rPr lang="en-US" altLang="zh-TW" dirty="0" smtClean="0"/>
              <a:t> M1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6827" y="2583542"/>
            <a:ext cx="7659687" cy="1168400"/>
          </a:xfrm>
        </p:spPr>
        <p:txBody>
          <a:bodyPr/>
          <a:lstStyle/>
          <a:p>
            <a:r>
              <a:rPr lang="en-US" altLang="zh-TW" dirty="0" smtClean="0"/>
              <a:t>====</a:t>
            </a:r>
            <a:r>
              <a:rPr lang="zh-TW" altLang="en-US" dirty="0" smtClean="0"/>
              <a:t> 我是分隔線 </a:t>
            </a:r>
            <a:r>
              <a:rPr lang="en-US" altLang="zh-TW" dirty="0" smtClean="0"/>
              <a:t>====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早期設定方式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去年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以下為早期設定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en-US" altLang="zh-TW" dirty="0" smtClean="0"/>
              <a:t>Python3.7</a:t>
            </a:r>
          </a:p>
          <a:p>
            <a:r>
              <a:rPr lang="en-US" altLang="zh-TW" dirty="0" smtClean="0"/>
              <a:t>Tensorflow2.0</a:t>
            </a:r>
          </a:p>
          <a:p>
            <a:r>
              <a:rPr lang="en-US" altLang="zh-TW" dirty="0" smtClean="0"/>
              <a:t>Opencv4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可以配合</a:t>
            </a:r>
            <a:r>
              <a:rPr lang="en-US" altLang="zh-TW" dirty="0" err="1" smtClean="0"/>
              <a:t>yolo</a:t>
            </a:r>
            <a:r>
              <a:rPr lang="en-US" altLang="zh-TW" dirty="0" smtClean="0"/>
              <a:t>….)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….</a:t>
            </a:r>
            <a:r>
              <a:rPr lang="zh-TW" altLang="en-US" dirty="0" smtClean="0"/>
              <a:t>總之</a:t>
            </a:r>
            <a:r>
              <a:rPr lang="zh-TW" altLang="en-US" dirty="0" smtClean="0"/>
              <a:t>很混亂</a:t>
            </a:r>
            <a:r>
              <a:rPr lang="zh-TW" altLang="en-US" dirty="0" smtClean="0"/>
              <a:t>的大戰</a:t>
            </a:r>
            <a:r>
              <a:rPr lang="en-US" altLang="zh-TW" dirty="0" smtClean="0"/>
              <a:t>XD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安裝anaconda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在console下指令，三行就搞定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/>
              <a:t>conda</a:t>
            </a:r>
            <a:r>
              <a:rPr lang="en-US" dirty="0"/>
              <a:t> create -n </a:t>
            </a:r>
            <a:r>
              <a:rPr lang="en-US" dirty="0" err="1"/>
              <a:t>mlenv</a:t>
            </a:r>
            <a:r>
              <a:rPr lang="en-US" dirty="0"/>
              <a:t> python=3.7 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activate </a:t>
            </a:r>
            <a:r>
              <a:rPr lang="en-US" dirty="0" err="1"/>
              <a:t>mlenv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pip install -r requirements.txt</a:t>
            </a:r>
            <a:endParaRPr b="1"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341</Words>
  <PresentationFormat>如螢幕大小 (4:3)</PresentationFormat>
  <Paragraphs>72</Paragraphs>
  <Slides>10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相鄰</vt:lpstr>
      <vt:lpstr>Anaconda, Tensorflow,  keras環境安裝</vt:lpstr>
      <vt:lpstr>密技</vt:lpstr>
      <vt:lpstr>環境設定</vt:lpstr>
      <vt:lpstr>環境設定</vt:lpstr>
      <vt:lpstr>環境設定</vt:lpstr>
      <vt:lpstr>常見的問題</vt:lpstr>
      <vt:lpstr>==== 我是分隔線 ====</vt:lpstr>
      <vt:lpstr>早期設定方式(去年)</vt:lpstr>
      <vt:lpstr>環境設定</vt:lpstr>
      <vt:lpstr>Keras 環境設定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12</cp:revision>
  <dcterms:modified xsi:type="dcterms:W3CDTF">2022-08-19T02:23:53Z</dcterms:modified>
</cp:coreProperties>
</file>