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7" r:id="rId3"/>
    <p:sldId id="262" r:id="rId4"/>
    <p:sldId id="268" r:id="rId5"/>
    <p:sldId id="269" r:id="rId6"/>
    <p:sldId id="270" r:id="rId7"/>
    <p:sldId id="266" r:id="rId8"/>
    <p:sldId id="265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2 4"/>
          <p:cNvSpPr/>
          <p:nvPr/>
        </p:nvSpPr>
        <p:spPr>
          <a:xfrm>
            <a:off x="5486400" y="3367314"/>
            <a:ext cx="288834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110989"/>
            </a:avLst>
          </a:prstGeom>
          <a:ln w="5715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可以的話，給他</a:t>
            </a:r>
            <a:r>
              <a:rPr lang="en-US" altLang="zh-TW" sz="2000" dirty="0" smtClean="0">
                <a:solidFill>
                  <a:srgbClr val="FF0000"/>
                </a:solidFill>
              </a:rPr>
              <a:t>【V】</a:t>
            </a:r>
            <a:r>
              <a:rPr lang="zh-TW" altLang="en-US" sz="2000" dirty="0" smtClean="0">
                <a:solidFill>
                  <a:srgbClr val="FF0000"/>
                </a:solidFill>
              </a:rPr>
              <a:t>打勾</a:t>
            </a:r>
            <a:r>
              <a:rPr lang="zh-TW" altLang="en-US" dirty="0" smtClean="0"/>
              <a:t>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的套件版本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628" y="2024063"/>
            <a:ext cx="417401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同版次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==2.8.2 pandas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en-US" dirty="0" err="1" smtClean="0"/>
              <a:t>增加opencv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</a:t>
            </a:r>
            <a:r>
              <a:rPr lang="en-US" dirty="0" smtClean="0"/>
              <a:t>py37tf28cv python=3.7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</a:t>
            </a:r>
            <a:r>
              <a:rPr lang="zh-TW" altLang="en-US" dirty="0" smtClean="0"/>
              <a:t>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</a:t>
            </a:r>
            <a:r>
              <a:rPr lang="en-US" dirty="0" smtClean="0"/>
              <a:t>py37tf28cv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</a:t>
            </a:r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==2.8.2 </a:t>
            </a:r>
            <a:r>
              <a:rPr lang="en-US" dirty="0" smtClean="0"/>
              <a:t>pandas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-python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imutils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348</Words>
  <PresentationFormat>如螢幕大小 (4:3)</PresentationFormat>
  <Paragraphs>62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相鄰</vt:lpstr>
      <vt:lpstr>Anaconda, Tensorflow,  keras環境安裝</vt:lpstr>
      <vt:lpstr>密技</vt:lpstr>
      <vt:lpstr>環境設定</vt:lpstr>
      <vt:lpstr>Colab的套件版本</vt:lpstr>
      <vt:lpstr>環境設定(跟colab同版次)</vt:lpstr>
      <vt:lpstr>環境設定(增加opencv)</vt:lpstr>
      <vt:lpstr>環境設定</vt:lpstr>
      <vt:lpstr>常見的問題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45</cp:revision>
  <dcterms:modified xsi:type="dcterms:W3CDTF">2022-09-30T14:20:42Z</dcterms:modified>
</cp:coreProperties>
</file>