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200" b="0" strike="noStrike" spc="-1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6600" b="0" strike="noStrike" spc="-100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lang="zh-TW" sz="6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E3FEC45-748F-44D3-AD34-BC86634CD238}" type="datetime">
              <a:rPr lang="en-US" sz="1200" b="0" strike="noStrike" spc="-1">
                <a:solidFill>
                  <a:srgbClr val="DFDCB7"/>
                </a:solidFill>
                <a:latin typeface="Calibri"/>
              </a:rPr>
              <a:pPr>
                <a:lnSpc>
                  <a:spcPct val="100000"/>
                </a:lnSpc>
              </a:pPr>
              <a:t>9/23/2022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445F0100-13B1-400C-9D63-CED8BE128B00}" type="slidenum">
              <a:rPr lang="en-US" sz="1800" b="0" strike="noStrike" spc="-1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2F2B20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600" b="0" strike="noStrike" spc="-1">
                <a:solidFill>
                  <a:srgbClr val="2F2B20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400" b="0" strike="noStrike" spc="-1">
                <a:solidFill>
                  <a:srgbClr val="2F2B20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按一下以編輯母片標題樣式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sz="2200" b="0" strike="noStrike" spc="-1">
                <a:solidFill>
                  <a:srgbClr val="2F2B20"/>
                </a:solidFill>
                <a:latin typeface="Calibri"/>
              </a:rPr>
              <a:t>按一下以編輯母片文字樣式</a:t>
            </a:r>
          </a:p>
          <a:p>
            <a:pPr marL="640080" lvl="1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lang="zh-TW" sz="2000" b="0" strike="noStrike" spc="-1">
                <a:solidFill>
                  <a:srgbClr val="2F2B20"/>
                </a:solidFill>
                <a:latin typeface="Calibri"/>
              </a:rPr>
              <a:t>第二層</a:t>
            </a:r>
          </a:p>
          <a:p>
            <a:pPr marL="1005840" lvl="2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2F2B20"/>
                </a:solidFill>
                <a:latin typeface="Calibri"/>
              </a:rPr>
              <a:t>第三層</a:t>
            </a:r>
          </a:p>
          <a:p>
            <a:pPr marL="1280160" lvl="3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F2B20"/>
                </a:solidFill>
                <a:latin typeface="Calibri"/>
              </a:rPr>
              <a:t>第四層</a:t>
            </a:r>
          </a:p>
          <a:p>
            <a:pPr marL="1554480" lvl="4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lang="zh-TW" sz="1400" b="0" strike="noStrike" spc="-1">
                <a:solidFill>
                  <a:srgbClr val="2F2B20"/>
                </a:solidFill>
                <a:latin typeface="Calibri"/>
              </a:rPr>
              <a:t>第五層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937ED0D-A086-4ACA-947D-36A797E58338}" type="datetime">
              <a:rPr lang="en-US" sz="1200" b="0" strike="noStrike" spc="-1">
                <a:solidFill>
                  <a:srgbClr val="DFDCB7"/>
                </a:solidFill>
                <a:latin typeface="Calibri"/>
              </a:rPr>
              <a:pPr>
                <a:lnSpc>
                  <a:spcPct val="100000"/>
                </a:lnSpc>
              </a:pPr>
              <a:t>9/23/2022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669EE2B-2BEB-4A18-BEEA-E15B97DD3EF5}" type="slidenum">
              <a:rPr lang="en-US" sz="1800" b="0" strike="noStrike" spc="-1">
                <a:solidFill>
                  <a:srgbClr val="FFFFFF"/>
                </a:solidFill>
                <a:latin typeface="Calibri"/>
              </a:rPr>
              <a:pPr algn="ctr">
                <a:lnSpc>
                  <a:spcPct val="100000"/>
                </a:lnSpc>
              </a:p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zh-TW" sz="6000" b="0" strike="noStrike" spc="-100" dirty="0" smtClean="0">
                <a:solidFill>
                  <a:srgbClr val="675E47"/>
                </a:solidFill>
                <a:latin typeface="Cambria"/>
              </a:rPr>
              <a:t>結訓評量</a:t>
            </a:r>
            <a:r>
              <a:rPr dirty="0" smtClean="0"/>
              <a:t/>
            </a:r>
            <a:br>
              <a:rPr dirty="0" smtClean="0"/>
            </a:br>
            <a:r>
              <a:rPr lang="en-US" altLang="zh-TW" sz="3600" b="0" strike="noStrike" spc="-100" dirty="0" smtClean="0">
                <a:solidFill>
                  <a:srgbClr val="675E47"/>
                </a:solidFill>
                <a:latin typeface="Cambria"/>
              </a:rPr>
              <a:t>Python</a:t>
            </a:r>
            <a:r>
              <a:rPr lang="zh-TW" altLang="en-US" sz="3600" b="0" strike="noStrike" spc="-100" dirty="0" smtClean="0">
                <a:solidFill>
                  <a:srgbClr val="675E47"/>
                </a:solidFill>
                <a:latin typeface="Cambria"/>
              </a:rPr>
              <a:t>機器學習與深度學習實作</a:t>
            </a:r>
            <a:endParaRPr lang="zh-TW" sz="36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>
                <a:latin typeface="Arial"/>
              </a:rPr>
              <a:t>作答</a:t>
            </a:r>
            <a:r>
              <a:rPr lang="zh-TW" altLang="en-US" sz="2000" spc="-1" dirty="0" smtClean="0">
                <a:latin typeface="Arial"/>
              </a:rPr>
              <a:t>者</a:t>
            </a:r>
            <a:r>
              <a:rPr lang="en-US" altLang="zh-TW" sz="2000" spc="-1" dirty="0" smtClean="0">
                <a:latin typeface="Arial"/>
              </a:rPr>
              <a:t>:</a:t>
            </a:r>
            <a:r>
              <a:rPr lang="zh-TW" altLang="en-US" sz="2000" spc="-1" dirty="0" smtClean="0">
                <a:latin typeface="Arial"/>
              </a:rPr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考題一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Python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基礎語法考題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:</a:t>
            </a:r>
            <a:b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</a:br>
            <a:r>
              <a:rPr lang="zh-TW" sz="2200" b="0" strike="noStrike" spc="-1" dirty="0" smtClean="0">
                <a:solidFill>
                  <a:srgbClr val="2F2B20"/>
                </a:solidFill>
                <a:latin typeface="Calibri"/>
              </a:rPr>
              <a:t>運用</a:t>
            </a:r>
            <a:r>
              <a:rPr lang="zh-TW" sz="2200" b="0" strike="noStrike" spc="-1" dirty="0">
                <a:solidFill>
                  <a:srgbClr val="2F2B20"/>
                </a:solidFill>
                <a:latin typeface="Calibri"/>
              </a:rPr>
              <a:t>地圖套件，對政府公開資料進行分析，並將分析資訊顯示在地圖上。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>
                <a:solidFill>
                  <a:srgbClr val="675E47"/>
                </a:solidFill>
                <a:latin typeface="Cambria"/>
              </a:rPr>
              <a:t>考題二</a:t>
            </a:r>
            <a:endParaRPr lang="zh-TW" sz="4600" b="0" strike="noStrike" spc="-1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機器學習起手式四步驟為何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?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 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/>
            </a:r>
            <a:b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</a:b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請以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SVM(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支持向量機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)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為例，處理經典</a:t>
            </a:r>
            <a:r>
              <a:rPr lang="en-US" altLang="zh-TW" sz="2200" b="0" strike="noStrike" spc="-1" dirty="0" smtClean="0">
                <a:solidFill>
                  <a:srgbClr val="2F2B20"/>
                </a:solidFill>
                <a:latin typeface="Calibri"/>
              </a:rPr>
              <a:t>IRIS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分類問題，來展示程式及成果</a:t>
            </a:r>
            <a:endParaRPr lang="zh-TW" sz="2200" b="0" strike="noStrike" spc="-1" dirty="0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 dirty="0">
                <a:solidFill>
                  <a:srgbClr val="675E47"/>
                </a:solidFill>
                <a:latin typeface="Cambria"/>
              </a:rPr>
              <a:t>考題三</a:t>
            </a:r>
            <a:endParaRPr lang="zh-TW" sz="46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endParaRPr lang="zh-TW" sz="22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09600" y="17526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請以線性回歸的機器學習手法處理</a:t>
            </a:r>
            <a:r>
              <a:rPr lang="en-US" sz="2400" dirty="0" smtClean="0"/>
              <a:t>UCI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爾灣加州</a:t>
            </a:r>
            <a:r>
              <a:rPr lang="zh-TW" altLang="en-US" sz="2400" dirty="0" smtClean="0"/>
              <a:t>大學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的渦輪發電系統的電力預測問題。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zh-TW" altLang="en-US" sz="2400" dirty="0" smtClean="0"/>
              <a:t>資料來源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https://archive.ics.uci.edu/ml/datasets/Combined+Cycle+Power+Plant)</a:t>
            </a:r>
            <a:endParaRPr lang="zh-TW" sz="2200" b="0" strike="noStrike" spc="-1" dirty="0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TW" sz="4600" b="0" strike="noStrike" spc="-100" dirty="0" smtClean="0">
                <a:solidFill>
                  <a:srgbClr val="675E47"/>
                </a:solidFill>
                <a:latin typeface="Cambria"/>
              </a:rPr>
              <a:t>考題</a:t>
            </a:r>
            <a:r>
              <a:rPr lang="zh-TW" altLang="en-US" sz="4600" b="0" strike="noStrike" spc="-100" dirty="0" smtClean="0">
                <a:solidFill>
                  <a:srgbClr val="675E47"/>
                </a:solidFill>
                <a:latin typeface="Cambria"/>
              </a:rPr>
              <a:t>四</a:t>
            </a:r>
            <a:endParaRPr lang="zh-TW" sz="46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endParaRPr lang="zh-TW" sz="2200" b="0" strike="noStrike" spc="-1" dirty="0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609600" y="1752600"/>
            <a:ext cx="7619760" cy="480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請以</a:t>
            </a:r>
            <a:r>
              <a:rPr lang="en-US" altLang="zh-TW" sz="2200" b="0" strike="noStrike" spc="-1" dirty="0" err="1" smtClean="0">
                <a:solidFill>
                  <a:srgbClr val="2F2B20"/>
                </a:solidFill>
                <a:latin typeface="Calibri"/>
              </a:rPr>
              <a:t>Keras</a:t>
            </a:r>
            <a:r>
              <a:rPr lang="zh-TW" altLang="en-US" sz="2200" b="0" strike="noStrike" spc="-1" dirty="0" smtClean="0">
                <a:solidFill>
                  <a:srgbClr val="2F2B20"/>
                </a:solidFill>
                <a:latin typeface="Calibri"/>
              </a:rPr>
              <a:t>深度學習</a:t>
            </a:r>
            <a:r>
              <a:rPr lang="zh-TW" altLang="en-US" sz="2200" spc="-1" dirty="0" smtClean="0">
                <a:solidFill>
                  <a:srgbClr val="2F2B20"/>
                </a:solidFill>
                <a:latin typeface="Calibri"/>
              </a:rPr>
              <a:t>架構處理手寫數字辨識問題。請將程式碼及完成訓練的效能列出來。</a:t>
            </a:r>
            <a:endParaRPr lang="zh-TW" sz="2200" b="0" strike="noStrike" spc="-1" dirty="0">
              <a:solidFill>
                <a:srgbClr val="2F2B2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2092</TotalTime>
  <Words>74</Words>
  <Application>LibreOffice/6.2.2.2$Windows_X86_64 LibreOffice_project/2b840030fec2aae0fd2658d8d4f9548af4e3518d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subject/>
  <dc:creator>malo</dc:creator>
  <dc:description/>
  <cp:lastModifiedBy>X270</cp:lastModifiedBy>
  <cp:revision>43</cp:revision>
  <dcterms:created xsi:type="dcterms:W3CDTF">2020-04-19T15:33:39Z</dcterms:created>
  <dcterms:modified xsi:type="dcterms:W3CDTF">2022-09-23T16:01:49Z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