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67" r:id="rId3"/>
    <p:sldId id="262" r:id="rId4"/>
    <p:sldId id="266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  <a:defRPr sz="6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C8B8A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C8B8A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C8B8A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C8B8A"/>
                </a:solidFill>
              </a:defRPr>
            </a:lvl4pPr>
            <a:lvl5pPr lvl="4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5pPr>
            <a:lvl6pPr lvl="5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6pPr>
            <a:lvl7pPr lvl="6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7pPr>
            <a:lvl8pPr lvl="7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8pPr>
            <a:lvl9pPr lvl="8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title"/>
          </p:nvPr>
        </p:nvSpPr>
        <p:spPr>
          <a:xfrm rot="5400000">
            <a:off x="4579938" y="2324101"/>
            <a:ext cx="5851525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457200" y="1536192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419600" y="1536192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3"/>
          </p:nvPr>
        </p:nvSpPr>
        <p:spPr>
          <a:xfrm>
            <a:off x="44196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4"/>
          </p:nvPr>
        </p:nvSpPr>
        <p:spPr>
          <a:xfrm>
            <a:off x="44196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sz="2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304799" y="6096000"/>
            <a:ext cx="7772401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2"/>
          </p:nvPr>
        </p:nvSpPr>
        <p:spPr>
          <a:xfrm>
            <a:off x="304800" y="381000"/>
            <a:ext cx="7772400" cy="494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sz="2200" b="1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>
            <a:spLocks noGrp="1"/>
          </p:cNvSpPr>
          <p:nvPr>
            <p:ph type="pic" idx="2"/>
          </p:nvPr>
        </p:nvSpPr>
        <p:spPr>
          <a:xfrm>
            <a:off x="0" y="0"/>
            <a:ext cx="8458200" cy="54864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301752" y="6096000"/>
            <a:ext cx="7772400" cy="612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 rot="5400000">
            <a:off x="1866900" y="190500"/>
            <a:ext cx="4800600" cy="7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75000">
              <a:schemeClr val="lt1"/>
            </a:gs>
            <a:gs pos="100000">
              <a:srgbClr val="D8D8D8"/>
            </a:gs>
          </a:gsLst>
          <a:path path="circle">
            <a:fillToRect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83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products/distribut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repo.anaconda.com/archive/Anaconda3-2022.05-Windows-x86_64.ex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</a:pPr>
            <a:r>
              <a:rPr lang="en-US" altLang="zh-TW" dirty="0" smtClean="0"/>
              <a:t>Python</a:t>
            </a:r>
            <a:r>
              <a:rPr lang="zh-TW" altLang="en-US" dirty="0" smtClean="0"/>
              <a:t>環境</a:t>
            </a:r>
            <a:r>
              <a:rPr lang="zh-TW" altLang="en-US" dirty="0" smtClean="0"/>
              <a:t>安裝</a:t>
            </a:r>
            <a:endParaRPr dirty="0"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Speaker: Malo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密技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初學沒事就用</a:t>
            </a:r>
            <a:r>
              <a:rPr lang="en-US" altLang="zh-TW" dirty="0" err="1" smtClean="0"/>
              <a:t>colab</a:t>
            </a:r>
            <a:r>
              <a:rPr lang="zh-TW" altLang="en-US" dirty="0" smtClean="0"/>
              <a:t>吧</a:t>
            </a:r>
            <a:r>
              <a:rPr lang="en-US" altLang="zh-TW" dirty="0" smtClean="0"/>
              <a:t>!</a:t>
            </a:r>
          </a:p>
          <a:p>
            <a:r>
              <a:rPr lang="zh-TW" altLang="en-US" dirty="0" smtClean="0"/>
              <a:t>初學沒事就用</a:t>
            </a:r>
            <a:r>
              <a:rPr lang="en-US" altLang="zh-TW" dirty="0" err="1" smtClean="0"/>
              <a:t>colab</a:t>
            </a:r>
            <a:r>
              <a:rPr lang="zh-TW" altLang="en-US" dirty="0" smtClean="0"/>
              <a:t>吧</a:t>
            </a:r>
            <a:r>
              <a:rPr lang="en-US" altLang="zh-TW" dirty="0" smtClean="0"/>
              <a:t>!!</a:t>
            </a:r>
          </a:p>
          <a:p>
            <a:r>
              <a:rPr lang="zh-TW" altLang="en-US" dirty="0" smtClean="0"/>
              <a:t>初學沒事就用</a:t>
            </a:r>
            <a:r>
              <a:rPr lang="en-US" altLang="zh-TW" dirty="0" err="1" smtClean="0"/>
              <a:t>colab</a:t>
            </a:r>
            <a:r>
              <a:rPr lang="zh-TW" altLang="en-US" dirty="0" smtClean="0"/>
              <a:t>吧</a:t>
            </a:r>
            <a:r>
              <a:rPr lang="en-US" altLang="zh-TW" dirty="0" smtClean="0"/>
              <a:t>!!!</a:t>
            </a:r>
            <a:endParaRPr lang="zh-TW" altLang="en-US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很重要，所以講三次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 dirty="0" err="1" smtClean="0"/>
              <a:t>環境設定</a:t>
            </a:r>
            <a:endParaRPr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dirty="0" err="1"/>
              <a:t>安裝</a:t>
            </a:r>
            <a:r>
              <a:rPr lang="en-US" dirty="0" err="1" smtClean="0"/>
              <a:t>anaconda</a:t>
            </a:r>
            <a:endParaRPr lang="en-US" dirty="0" smtClean="0"/>
          </a:p>
          <a:p>
            <a:pPr marL="800100" lvl="1" indent="-228600">
              <a:spcBef>
                <a:spcPts val="0"/>
              </a:spcBef>
              <a:buSzPts val="2200"/>
            </a:pPr>
            <a:r>
              <a:rPr lang="en-US" dirty="0" smtClean="0">
                <a:hlinkClick r:id="rId3"/>
              </a:rPr>
              <a:t>https://www.anaconda.com/products/distribution</a:t>
            </a:r>
            <a:endParaRPr lang="en-US" dirty="0" smtClean="0"/>
          </a:p>
          <a:p>
            <a:pPr marL="800100" lvl="1" indent="-228600">
              <a:spcBef>
                <a:spcPts val="0"/>
              </a:spcBef>
              <a:buSzPts val="2200"/>
            </a:pPr>
            <a:r>
              <a:rPr lang="zh-TW" altLang="en-US" dirty="0" smtClean="0"/>
              <a:t>目前是用 </a:t>
            </a:r>
            <a:r>
              <a:rPr lang="en-US" altLang="zh-TW" dirty="0" smtClean="0"/>
              <a:t>(</a:t>
            </a:r>
            <a:r>
              <a:rPr lang="en-US" dirty="0" smtClean="0">
                <a:hlinkClick r:id="rId4"/>
              </a:rPr>
              <a:t>Anaconda3-2022.05-Windows-x86_64</a:t>
            </a:r>
            <a:r>
              <a:rPr lang="en-US" altLang="zh-TW" dirty="0" smtClean="0"/>
              <a:t>)</a:t>
            </a:r>
            <a:endParaRPr lang="en-US" dirty="0" smtClean="0"/>
          </a:p>
          <a:p>
            <a:pPr marL="342900" indent="-228600">
              <a:spcBef>
                <a:spcPts val="0"/>
              </a:spcBef>
              <a:buSzPts val="2200"/>
            </a:pPr>
            <a:r>
              <a:rPr lang="zh-TW" altLang="en-US" dirty="0" smtClean="0"/>
              <a:t>如果你是初學，強烈建議安裝時</a:t>
            </a:r>
            <a:r>
              <a:rPr lang="en-US" altLang="zh-TW" dirty="0" smtClean="0"/>
              <a:t>:</a:t>
            </a:r>
          </a:p>
          <a:p>
            <a:pPr marL="800100" lvl="1" indent="-228600">
              <a:spcBef>
                <a:spcPts val="0"/>
              </a:spcBef>
              <a:buSzPts val="2200"/>
            </a:pPr>
            <a:r>
              <a:rPr lang="zh-TW" altLang="en-US" dirty="0" smtClean="0"/>
              <a:t>以一般個人</a:t>
            </a:r>
            <a:r>
              <a:rPr lang="en-US" altLang="zh-TW" dirty="0" smtClean="0"/>
              <a:t>user</a:t>
            </a:r>
            <a:r>
              <a:rPr lang="zh-TW" altLang="en-US" dirty="0" smtClean="0"/>
              <a:t>環境安裝，不要用</a:t>
            </a:r>
            <a:r>
              <a:rPr lang="en-US" altLang="zh-TW" dirty="0" smtClean="0"/>
              <a:t>all user</a:t>
            </a:r>
          </a:p>
          <a:p>
            <a:pPr marL="800100" lvl="1" indent="-228600">
              <a:spcBef>
                <a:spcPts val="0"/>
              </a:spcBef>
              <a:buSzPts val="2200"/>
            </a:pPr>
            <a:r>
              <a:rPr lang="zh-TW" altLang="en-US" dirty="0" smtClean="0"/>
              <a:t>安裝時，讓他幫你加入</a:t>
            </a:r>
            <a:r>
              <a:rPr lang="en-US" altLang="zh-TW" dirty="0" smtClean="0"/>
              <a:t>path</a:t>
            </a:r>
            <a:endParaRPr dirty="0"/>
          </a:p>
          <a:p>
            <a:pPr marL="342900" lvl="0" indent="-88900" algn="l" rtl="0">
              <a:spcBef>
                <a:spcPts val="440"/>
              </a:spcBef>
              <a:spcAft>
                <a:spcPts val="0"/>
              </a:spcAft>
              <a:buSzPts val="2200"/>
              <a:buNone/>
            </a:pP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05189" y="3562350"/>
            <a:ext cx="5448754" cy="3194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 dirty="0" err="1" smtClean="0"/>
              <a:t>環境設定</a:t>
            </a:r>
            <a:endParaRPr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>
              <a:spcBef>
                <a:spcPts val="0"/>
              </a:spcBef>
              <a:buSzPts val="2200"/>
            </a:pPr>
            <a:r>
              <a:rPr lang="zh-TW" altLang="en-US" dirty="0" smtClean="0"/>
              <a:t>未來開啟程式都這樣做</a:t>
            </a:r>
            <a:r>
              <a:rPr lang="en-US" altLang="zh-TW" dirty="0" smtClean="0"/>
              <a:t>:</a:t>
            </a:r>
          </a:p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zh-TW" altLang="en-US" dirty="0" smtClean="0"/>
              <a:t>打開</a:t>
            </a:r>
            <a:r>
              <a:rPr lang="en-US" altLang="zh-TW" dirty="0" smtClean="0"/>
              <a:t>【</a:t>
            </a:r>
            <a:r>
              <a:rPr lang="zh-TW" altLang="en-US" dirty="0" smtClean="0"/>
              <a:t>終端機</a:t>
            </a:r>
            <a:r>
              <a:rPr lang="en-US" altLang="zh-TW" dirty="0" smtClean="0"/>
              <a:t>】 (</a:t>
            </a:r>
            <a:r>
              <a:rPr lang="zh-TW" altLang="en-US" dirty="0" smtClean="0"/>
              <a:t>這時預設會是</a:t>
            </a:r>
            <a:r>
              <a:rPr lang="en-US" altLang="zh-TW" dirty="0" err="1" smtClean="0"/>
              <a:t>conda</a:t>
            </a:r>
            <a:r>
              <a:rPr lang="zh-TW" altLang="en-US" dirty="0" smtClean="0"/>
              <a:t>的</a:t>
            </a:r>
            <a:r>
              <a:rPr lang="en-US" altLang="zh-TW" dirty="0" smtClean="0"/>
              <a:t>base</a:t>
            </a:r>
            <a:r>
              <a:rPr lang="zh-TW" altLang="en-US" dirty="0" smtClean="0"/>
              <a:t>環境</a:t>
            </a:r>
            <a:r>
              <a:rPr lang="en-US" altLang="zh-TW" dirty="0" smtClean="0"/>
              <a:t>)</a:t>
            </a:r>
            <a:endParaRPr lang="en-US" altLang="zh-TW" dirty="0" smtClean="0"/>
          </a:p>
          <a:p>
            <a:pPr marL="342900" lvl="0" indent="-228600">
              <a:spcBef>
                <a:spcPts val="0"/>
              </a:spcBef>
              <a:buSzPts val="2200"/>
            </a:pPr>
            <a:r>
              <a:rPr lang="en-US" dirty="0" err="1" smtClean="0"/>
              <a:t>jupyter</a:t>
            </a:r>
            <a:r>
              <a:rPr lang="en-US" dirty="0" smtClean="0"/>
              <a:t>-notebook</a:t>
            </a:r>
            <a:endParaRPr lang="en-US" dirty="0" smtClean="0"/>
          </a:p>
          <a:p>
            <a:pPr marL="342900" lvl="0" indent="-228600">
              <a:spcBef>
                <a:spcPts val="0"/>
              </a:spcBef>
              <a:buSzPts val="2200"/>
            </a:pPr>
            <a:endParaRPr lang="en-US" dirty="0" smtClean="0"/>
          </a:p>
          <a:p>
            <a:pPr marL="342900" lvl="0" indent="-228600">
              <a:spcBef>
                <a:spcPts val="0"/>
              </a:spcBef>
              <a:buSzPts val="2200"/>
            </a:pPr>
            <a:r>
              <a:rPr lang="zh-TW" altLang="en-US" dirty="0" smtClean="0"/>
              <a:t>如果沒有自動在瀏覽器執行</a:t>
            </a:r>
            <a:r>
              <a:rPr lang="en-US" altLang="zh-TW" dirty="0" err="1" smtClean="0"/>
              <a:t>jupyter</a:t>
            </a:r>
            <a:r>
              <a:rPr lang="zh-TW" altLang="en-US" dirty="0" smtClean="0"/>
              <a:t>，請複製這一段，自行貼到瀏覽器上</a:t>
            </a: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 r="21412"/>
          <a:stretch>
            <a:fillRect/>
          </a:stretch>
        </p:blipFill>
        <p:spPr bwMode="auto">
          <a:xfrm>
            <a:off x="0" y="4064000"/>
            <a:ext cx="9164500" cy="279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相鄰">
  <a:themeElements>
    <a:clrScheme name="相鄰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120</Words>
  <PresentationFormat>如螢幕大小 (4:3)</PresentationFormat>
  <Paragraphs>21</Paragraphs>
  <Slides>4</Slides>
  <Notes>3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相鄰</vt:lpstr>
      <vt:lpstr>Python環境安裝</vt:lpstr>
      <vt:lpstr>密技</vt:lpstr>
      <vt:lpstr>環境設定</vt:lpstr>
      <vt:lpstr>環境設定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Python與類神經網路</dc:title>
  <dc:creator>X270</dc:creator>
  <cp:lastModifiedBy>X270</cp:lastModifiedBy>
  <cp:revision>14</cp:revision>
  <dcterms:modified xsi:type="dcterms:W3CDTF">2022-08-19T23:32:47Z</dcterms:modified>
</cp:coreProperties>
</file>