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7" r:id="rId3"/>
    <p:sldId id="262" r:id="rId4"/>
    <p:sldId id="26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Python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3817259" y="4455884"/>
            <a:ext cx="28302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上面的選項也建議打勾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 (</a:t>
            </a:r>
            <a:r>
              <a:rPr lang="zh-TW" altLang="en-US" dirty="0" smtClean="0"/>
              <a:t>這時預設會是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)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127</Words>
  <PresentationFormat>如螢幕大小 (4:3)</PresentationFormat>
  <Paragraphs>22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Python環境安裝</vt:lpstr>
      <vt:lpstr>密技</vt:lpstr>
      <vt:lpstr>環境設定</vt:lpstr>
      <vt:lpstr>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15</cp:revision>
  <dcterms:modified xsi:type="dcterms:W3CDTF">2022-08-20T08:38:47Z</dcterms:modified>
</cp:coreProperties>
</file>