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54ef7874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54ef7874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454ef78743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4ef787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54ef787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454ef7874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54ef7874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54ef7874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454ef78743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54ef7874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454ef7874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54ef7874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454ef7874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54ef787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454ef787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54ef7874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454ef7874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54ef787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54ef787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454ef7874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54ef787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54ef7874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454ef78743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books.com.tw/products/0010822932?loc=P_br_r0vq68ygz_D_2aabd0_B_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Python與類神經網路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建立模型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0725"/>
            <a:ext cx="9144000" cy="265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訓練模型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2634625"/>
            <a:ext cx="9144000" cy="232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測試模型(使用模型預測)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2326000"/>
            <a:ext cx="9144000" cy="401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Demo2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IMDB資料集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電影評論的分類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親手建立模組，使用colab實作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Demo2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載入資料</a:t>
            </a:r>
            <a:endParaRPr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處理資料(略，詳看程式碼)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3044377"/>
            <a:ext cx="9026700" cy="19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Demo2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建立模型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2105025"/>
            <a:ext cx="7520524" cy="46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Demo2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建立模型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663471"/>
            <a:ext cx="8470449" cy="519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Demo2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建立模型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29" y="1600200"/>
            <a:ext cx="8213621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    - Keras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    - 環境設定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    - 使用colab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    - 初探：文字辨視、分類問題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Keras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https://keras.io/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b="1" dirty="0"/>
              <a:t>Python Deep Learning library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可配合TensorFlow</a:t>
            </a:r>
            <a:r>
              <a:rPr lang="en-US" dirty="0"/>
              <a:t>, CNTK, or </a:t>
            </a:r>
            <a:r>
              <a:rPr lang="en-US" dirty="0" err="1" smtClean="0"/>
              <a:t>Theano</a:t>
            </a:r>
            <a:endParaRPr lang="en-US" dirty="0"/>
          </a:p>
          <a:p>
            <a:pPr marL="342900" lvl="0" indent="-228600">
              <a:spcBef>
                <a:spcPts val="440"/>
              </a:spcBef>
              <a:buSzPts val="2200"/>
            </a:pPr>
            <a:r>
              <a:rPr lang="en-US" dirty="0" smtClean="0">
                <a:hlinkClick r:id="rId4"/>
              </a:rPr>
              <a:t>https://www.books.com.tw/products/0010822932?loc=P_br_r0vq68ygz_D_2aabd0_B_1</a:t>
            </a:r>
            <a:endParaRPr lang="en-US" dirty="0" smtClean="0"/>
          </a:p>
          <a:p>
            <a:pPr marL="342900" lvl="0" indent="-228600">
              <a:spcBef>
                <a:spcPts val="440"/>
              </a:spcBef>
              <a:buSzPts val="2200"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20072" y="2708920"/>
            <a:ext cx="242887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Keras 環境設定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詳見文件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env_install</a:t>
            </a:r>
            <a:r>
              <a:rPr lang="en-US" altLang="zh-TW" dirty="0" smtClean="0"/>
              <a:t>】</a:t>
            </a:r>
            <a:endParaRPr lang="en-US" dirty="0" smtClean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Colab: 使用雲端學習環境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https://colab.research.google.com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環境單純，適合入門時使用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 smtClean="0"/>
              <a:t>可指定使用</a:t>
            </a:r>
            <a:r>
              <a:rPr lang="en-US" dirty="0" err="1"/>
              <a:t>CPU</a:t>
            </a:r>
            <a:r>
              <a:rPr lang="en-US" dirty="0"/>
              <a:t>, GPU, TPU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起手式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定義訓練資料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定義神經網絡模型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訓練模型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測試模型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MNIST資料集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算是類神經網路的hello world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親手建立模組，使用colab實作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先引入需要的module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429010"/>
            <a:ext cx="6629575" cy="19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載入資料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75" y="2739025"/>
            <a:ext cx="8991725" cy="26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106</Words>
  <PresentationFormat>如螢幕大小 (4:3)</PresentationFormat>
  <Paragraphs>58</Paragraphs>
  <Slides>17</Slides>
  <Notes>17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相鄰</vt:lpstr>
      <vt:lpstr>Python與類神經網路</vt:lpstr>
      <vt:lpstr>Agenda</vt:lpstr>
      <vt:lpstr>Keras</vt:lpstr>
      <vt:lpstr>Keras 環境設定</vt:lpstr>
      <vt:lpstr>Colab: 使用雲端學習環境</vt:lpstr>
      <vt:lpstr>起手式</vt:lpstr>
      <vt:lpstr>Demo1</vt:lpstr>
      <vt:lpstr>Demo1</vt:lpstr>
      <vt:lpstr>Demo1</vt:lpstr>
      <vt:lpstr>Demo1</vt:lpstr>
      <vt:lpstr>Demo1</vt:lpstr>
      <vt:lpstr>Demo1</vt:lpstr>
      <vt:lpstr>Demo2</vt:lpstr>
      <vt:lpstr>Demo2</vt:lpstr>
      <vt:lpstr>Demo2</vt:lpstr>
      <vt:lpstr>Demo2</vt:lpstr>
      <vt:lpstr>Demo2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7</cp:revision>
  <dcterms:modified xsi:type="dcterms:W3CDTF">2022-08-23T22:24:20Z</dcterms:modified>
</cp:coreProperties>
</file>