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351" r:id="rId3"/>
    <p:sldId id="352" r:id="rId4"/>
    <p:sldId id="353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4741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(四)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RNN介紹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Recurrent Neural Network</a:t>
            </a:r>
          </a:p>
          <a:p>
            <a:r>
              <a:rPr lang="zh-TW" altLang="en-US" dirty="0" smtClean="0"/>
              <a:t>遞迴神經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r>
              <a:rPr lang="zh-TW" altLang="en-US" dirty="0" smtClean="0"/>
              <a:t>常應用在處理時間、空間序列上有強關聯的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尤其在 </a:t>
            </a:r>
            <a:r>
              <a:rPr lang="en-US" dirty="0" smtClean="0"/>
              <a:t>NLP （Natural Language Processing，</a:t>
            </a:r>
            <a:r>
              <a:rPr lang="zh-TW" altLang="en-US" dirty="0" smtClean="0"/>
              <a:t>自然語言處理）領域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 smtClean="0"/>
              <a:t>如：</a:t>
            </a:r>
            <a:r>
              <a:rPr lang="zh-TW" altLang="en-US" dirty="0" smtClean="0"/>
              <a:t>語音識別、翻譯、描述照片、作曲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RNN基礎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315923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https://ithelp.ithome.com.tw/articles/10193469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147" y="2588078"/>
            <a:ext cx="7558767" cy="368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不同型式的</a:t>
            </a:r>
            <a:r>
              <a:rPr lang="en-US" altLang="zh-TW" dirty="0" err="1" smtClean="0"/>
              <a:t>RNN架構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經典</a:t>
            </a:r>
            <a:r>
              <a:rPr lang="en-US" altLang="zh-TW" dirty="0" smtClean="0"/>
              <a:t>RNN</a:t>
            </a:r>
            <a:r>
              <a:rPr lang="en-US" altLang="zh-TW" dirty="0" smtClean="0">
                <a:hlinkClick r:id="rId2"/>
              </a:rPr>
              <a:t>介紹文</a:t>
            </a:r>
            <a:r>
              <a:rPr lang="en-US" altLang="zh-TW" dirty="0" smtClean="0"/>
              <a:t>。</a:t>
            </a:r>
          </a:p>
          <a:p>
            <a:r>
              <a:rPr lang="zh-TW" altLang="en-US" dirty="0" smtClean="0"/>
              <a:t>中文的</a:t>
            </a:r>
            <a:r>
              <a:rPr lang="zh-TW" altLang="en-US" dirty="0" smtClean="0">
                <a:hlinkClick r:id="rId3"/>
              </a:rPr>
              <a:t>說明文章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1" y="3135086"/>
            <a:ext cx="8335063" cy="194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71</Words>
  <PresentationFormat>如螢幕大小 (4:3)</PresentationFormat>
  <Paragraphs>13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相鄰</vt:lpstr>
      <vt:lpstr>深度學習(四)</vt:lpstr>
      <vt:lpstr>RNN介紹</vt:lpstr>
      <vt:lpstr>RNN基礎</vt:lpstr>
      <vt:lpstr>不同型式的RNN架構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175</cp:revision>
  <dcterms:modified xsi:type="dcterms:W3CDTF">2022-12-07T07:07:22Z</dcterms:modified>
</cp:coreProperties>
</file>