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8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88" r:id="rId26"/>
    <p:sldId id="290" r:id="rId27"/>
    <p:sldId id="291" r:id="rId28"/>
    <p:sldId id="293" r:id="rId29"/>
    <p:sldId id="292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2" r:id="rId38"/>
    <p:sldId id="301" r:id="rId39"/>
    <p:sldId id="303" r:id="rId40"/>
    <p:sldId id="305" r:id="rId41"/>
    <p:sldId id="306" r:id="rId42"/>
    <p:sldId id="307" r:id="rId43"/>
    <p:sldId id="308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10" r:id="rId60"/>
    <p:sldId id="309" r:id="rId61"/>
    <p:sldId id="326" r:id="rId62"/>
    <p:sldId id="327" r:id="rId63"/>
    <p:sldId id="328" r:id="rId64"/>
    <p:sldId id="331" r:id="rId65"/>
    <p:sldId id="329" r:id="rId66"/>
    <p:sldId id="330" r:id="rId6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pricing/" TargetMode="External"/><Relationship Id="rId2" Type="http://schemas.openxmlformats.org/officeDocument/2006/relationships/hyperlink" Target="https://www.pythonanywher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alocsu8107.pythonanywhere.com/hello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help.pythonanywhere.com/pages/InstallingNewModules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pythonanywhere.com/pages/AccessingMySQLFromOutsidePythonAnywhere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help.pythonanywhere.com/pages/SettingTheTimezone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成品的上線作業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Web apps:</a:t>
            </a:r>
            <a:r>
              <a:rPr lang="zh-TW" altLang="en-US" dirty="0" smtClean="0"/>
              <a:t> 建立網頁的地方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403" y="3038020"/>
            <a:ext cx="6879997" cy="289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Notebooks: </a:t>
            </a:r>
            <a:r>
              <a:rPr lang="en-US" altLang="zh-TW" dirty="0" err="1" smtClean="0"/>
              <a:t>隨處可以使用的Jupyter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Notebook環境，但要付費的權限才能使用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035" y="2772002"/>
            <a:ext cx="7429009" cy="335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細項的功能選單，連</a:t>
            </a:r>
            <a:r>
              <a:rPr lang="en-US" altLang="zh-TW" dirty="0" err="1" smtClean="0"/>
              <a:t>Databases都可以管理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867" y="2438853"/>
            <a:ext cx="6416675" cy="393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最後，提供你入門的教學連結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8302" y="1981200"/>
            <a:ext cx="40100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點第一個項目，開始學</a:t>
            </a:r>
            <a:r>
              <a:rPr lang="en-US" altLang="zh-TW" dirty="0" err="1" smtClean="0"/>
              <a:t>Python開發、佈署前</a:t>
            </a:r>
            <a:endParaRPr lang="en-US" altLang="zh-TW" dirty="0" smtClean="0"/>
          </a:p>
          <a:p>
            <a:r>
              <a:rPr lang="zh-TW" altLang="en-US" dirty="0" smtClean="0"/>
              <a:t>別忘了，先到</a:t>
            </a:r>
            <a:r>
              <a:rPr lang="en-US" altLang="zh-TW" dirty="0" err="1" smtClean="0"/>
              <a:t>email信箱啟用，免費的資源，這也是理所當然的尊重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14675"/>
            <a:ext cx="11201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正式管理頁面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驗證完成後，我們點左上角的</a:t>
            </a:r>
            <a:r>
              <a:rPr lang="en-US" altLang="zh-TW" dirty="0" err="1" smtClean="0"/>
              <a:t>pythonanywhere的icon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14550"/>
            <a:ext cx="110680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先點一下這一個</a:t>
            </a:r>
            <a:r>
              <a:rPr lang="en-US" altLang="zh-TW" dirty="0" smtClean="0"/>
              <a:t>Web</a:t>
            </a:r>
            <a:r>
              <a:rPr lang="zh-TW" altLang="en-US" dirty="0" smtClean="0"/>
              <a:t>項目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0"/>
            <a:ext cx="9521371" cy="285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點一下左上角的 </a:t>
            </a:r>
            <a:r>
              <a:rPr lang="en-US" altLang="zh-TW" dirty="0" smtClean="0"/>
              <a:t>Add a new web app</a:t>
            </a:r>
            <a:r>
              <a:rPr lang="zh-TW" altLang="en-US" dirty="0" smtClean="0"/>
              <a:t>，進行建立網頁建立</a:t>
            </a:r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26956"/>
            <a:ext cx="7765142" cy="473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當然，因為是免費的，所以網站的名稱不能客制化，你註冊的</a:t>
            </a:r>
            <a:r>
              <a:rPr lang="en-US" altLang="zh-TW" dirty="0" err="1" smtClean="0"/>
              <a:t>username就是你的網址的開頭第一個字</a:t>
            </a:r>
            <a:endParaRPr lang="en-US" altLang="zh-TW" dirty="0" smtClean="0"/>
          </a:p>
          <a:p>
            <a:r>
              <a:rPr lang="zh-TW" altLang="en-US" dirty="0" smtClean="0"/>
              <a:t>但</a:t>
            </a:r>
            <a:r>
              <a:rPr lang="en-US" altLang="zh-TW" dirty="0" smtClean="0"/>
              <a:t>!</a:t>
            </a:r>
            <a:r>
              <a:rPr lang="zh-TW" altLang="en-US" dirty="0" smtClean="0"/>
              <a:t> 依然是很棒的</a:t>
            </a:r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0113" y="3126222"/>
            <a:ext cx="6125029" cy="373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下一步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343" y="2320536"/>
            <a:ext cx="7447416" cy="453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選擇你要使用的框架，我們要使用</a:t>
            </a:r>
            <a:r>
              <a:rPr lang="en-US" altLang="zh-TW" dirty="0" err="1" smtClean="0"/>
              <a:t>Flask，所以選這一項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8" y="2285701"/>
            <a:ext cx="5392283" cy="45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選了</a:t>
            </a:r>
            <a:r>
              <a:rPr lang="en-US" altLang="zh-TW" dirty="0" smtClean="0"/>
              <a:t>Flask後，還有Python版本要選，我們就選Python3.7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104" y="2329184"/>
            <a:ext cx="5459639" cy="452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這邊告訴你，我們的</a:t>
            </a:r>
            <a:r>
              <a:rPr lang="en-US" altLang="zh-TW" dirty="0" err="1" smtClean="0"/>
              <a:t>Flask網頁的檔案是哪一個，再點下一步就整個完成了</a:t>
            </a:r>
            <a:r>
              <a:rPr lang="en-US" altLang="zh-TW" dirty="0" smtClean="0"/>
              <a:t>!!!!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086" y="2402464"/>
            <a:ext cx="5457372" cy="445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完成後的頁面如下，你的網頁也產生了，趕快來看看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457" y="2162272"/>
            <a:ext cx="7778297" cy="469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Reload:</a:t>
            </a:r>
            <a:r>
              <a:rPr lang="zh-TW" altLang="en-US" dirty="0" smtClean="0"/>
              <a:t> 修改完程式後，可以按這個讓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APP重啟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028" y="2337003"/>
            <a:ext cx="6878411" cy="415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因為是免費的，所以有三個月的限制，三個月內要來這邊點一下，獲取下一個網頁資源的使用權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942" y="2622073"/>
            <a:ext cx="6718754" cy="405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往下捲，可以看到你的程式相關路徑，還有流量資訊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786" y="2952750"/>
            <a:ext cx="723741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方便你</a:t>
            </a:r>
            <a:r>
              <a:rPr lang="en-US" altLang="zh-TW" dirty="0" err="1" smtClean="0"/>
              <a:t>debug的工具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498" y="3345997"/>
            <a:ext cx="6725749" cy="22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基本設定完成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來看一下我們的程式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來到我們的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code目錄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749" y="2975429"/>
            <a:ext cx="8321757" cy="326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一個由Anaconda購下的服務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Host, run, and code Python in the cloud: </a:t>
            </a:r>
            <a:r>
              <a:rPr lang="en-US" dirty="0" err="1" smtClean="0">
                <a:hlinkClick r:id="rId2"/>
              </a:rPr>
              <a:t>PythonAnywhere</a:t>
            </a:r>
            <a:r>
              <a:rPr lang="en-US" dirty="0" smtClean="0">
                <a:hlinkClick r:id="rId2"/>
              </a:rPr>
              <a:t> (www.pythonanywhere.com)</a:t>
            </a:r>
            <a:endParaRPr lang="en-US" dirty="0" smtClean="0"/>
          </a:p>
          <a:p>
            <a:r>
              <a:rPr lang="zh-TW" altLang="en-US" dirty="0" smtClean="0"/>
              <a:t>價格也很親民</a:t>
            </a:r>
            <a:endParaRPr lang="en-US" altLang="zh-TW" dirty="0" smtClean="0"/>
          </a:p>
          <a:p>
            <a:r>
              <a:rPr lang="en-US" dirty="0" smtClean="0">
                <a:hlinkClick r:id="rId3"/>
              </a:rPr>
              <a:t>Plans and pricing : </a:t>
            </a:r>
            <a:r>
              <a:rPr lang="en-US" dirty="0" err="1" smtClean="0">
                <a:hlinkClick r:id="rId3"/>
              </a:rPr>
              <a:t>PythonAnywhere</a:t>
            </a:r>
            <a:r>
              <a:rPr lang="en-US" dirty="0" smtClean="0">
                <a:hlinkClick r:id="rId3"/>
              </a:rPr>
              <a:t> (www.pythonanywhere.com)</a:t>
            </a:r>
            <a:endParaRPr 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這是我們的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server的程式，點它一下</a:t>
            </a:r>
            <a:endParaRPr lang="zh-TW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802" y="2925535"/>
            <a:ext cx="7894637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你就會看到你的程式碼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02" y="2285320"/>
            <a:ext cx="7567486" cy="401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做點修改，再</a:t>
            </a:r>
            <a:r>
              <a:rPr lang="en-US" altLang="zh-TW" dirty="0" smtClean="0"/>
              <a:t>Save</a:t>
            </a:r>
            <a:endParaRPr lang="zh-TW" altLang="en-US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27" y="2718934"/>
            <a:ext cx="7307716" cy="3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來看一下我們修改好的程式</a:t>
            </a:r>
            <a:endParaRPr lang="en-US" altLang="zh-TW" dirty="0" smtClean="0"/>
          </a:p>
          <a:p>
            <a:r>
              <a:rPr lang="zh-TW" altLang="en-US" dirty="0" smtClean="0"/>
              <a:t>我的是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https://malocsu8107.pythonanywhere.com/hello</a:t>
            </a:r>
            <a:endParaRPr lang="en-US" altLang="zh-TW" dirty="0" smtClean="0"/>
          </a:p>
          <a:p>
            <a:r>
              <a:rPr lang="zh-TW" altLang="en-US" dirty="0" smtClean="0"/>
              <a:t>你的網頁最前面會是你的名稱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哇哩勒，不會動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07" y="2932793"/>
            <a:ext cx="76565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</a:t>
            </a:r>
            <a:r>
              <a:rPr lang="en-US" altLang="zh-TW" dirty="0" smtClean="0"/>
              <a:t>reload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28" y="3168877"/>
            <a:ext cx="6427787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呦</a:t>
            </a:r>
            <a:r>
              <a:rPr lang="en-US" altLang="zh-TW" dirty="0" smtClean="0"/>
              <a:t>! </a:t>
            </a:r>
            <a:r>
              <a:rPr lang="en-US" altLang="zh-TW" dirty="0" err="1" smtClean="0"/>
              <a:t>我會寫網頁了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385" y="2939143"/>
            <a:ext cx="6528838" cy="166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基本網頁操作完成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但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我說的是真的網頁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如果有學過</a:t>
            </a:r>
            <a:r>
              <a:rPr lang="en-US" altLang="zh-TW" dirty="0" err="1" smtClean="0"/>
              <a:t>HTML語法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就用你學過的那些</a:t>
            </a:r>
            <a:r>
              <a:rPr lang="en-US" altLang="zh-TW" dirty="0" smtClean="0"/>
              <a:t>tag!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092" y="2138588"/>
            <a:ext cx="6288994" cy="433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美化就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靠自己囉</a:t>
            </a:r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498" y="3095625"/>
            <a:ext cx="46767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23546"/>
          <a:stretch>
            <a:fillRect/>
          </a:stretch>
        </p:blipFill>
        <p:spPr bwMode="auto">
          <a:xfrm>
            <a:off x="0" y="1628775"/>
            <a:ext cx="84328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err="1" smtClean="0"/>
              <a:t>model放上來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matplotlib引入，重新reload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</a:t>
            </a:r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8314" y="2390775"/>
            <a:ext cx="5943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先引入資料試試看</a:t>
            </a:r>
            <a:endParaRPr lang="zh-TW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1420" y="2362200"/>
            <a:ext cx="59340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改成這樣，把整個</a:t>
            </a:r>
            <a:r>
              <a:rPr lang="en-US" altLang="zh-TW" dirty="0" err="1" smtClean="0"/>
              <a:t>training行程跑完，並把predict結果回傳</a:t>
            </a:r>
            <a:endParaRPr lang="zh-TW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460" y="2419350"/>
            <a:ext cx="80184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如何傳入參數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我們修改 </a:t>
            </a:r>
            <a:r>
              <a:rPr lang="en-US" altLang="zh-TW" dirty="0" smtClean="0"/>
              <a:t>/hello </a:t>
            </a:r>
            <a:r>
              <a:rPr lang="en-US" altLang="zh-TW" dirty="0" err="1" smtClean="0"/>
              <a:t>的功能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170" y="2587624"/>
            <a:ext cx="5109031" cy="178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來看一下我們的成果</a:t>
            </a:r>
            <a:endParaRPr lang="en-US" altLang="zh-TW" dirty="0" smtClean="0"/>
          </a:p>
          <a:p>
            <a:r>
              <a:rPr lang="en-US" altLang="zh-TW" dirty="0" smtClean="0"/>
              <a:t>http://</a:t>
            </a:r>
            <a:r>
              <a:rPr lang="en-US" altLang="zh-TW" dirty="0" err="1" smtClean="0"/>
              <a:t>你的址址</a:t>
            </a:r>
            <a:r>
              <a:rPr lang="en-US" altLang="zh-TW" dirty="0" smtClean="0"/>
              <a:t>/hello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839" y="2957286"/>
            <a:ext cx="5919332" cy="173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趕緊看一下</a:t>
            </a:r>
            <a:r>
              <a:rPr lang="en-US" altLang="zh-TW" dirty="0" smtClean="0"/>
              <a:t>error.log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587" y="3817257"/>
            <a:ext cx="8755413" cy="280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9742" y="2015671"/>
            <a:ext cx="5431971" cy="189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補上 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就可以了</a:t>
            </a:r>
            <a:endParaRPr lang="en-US" altLang="zh-TW" dirty="0" smtClean="0"/>
          </a:p>
          <a:p>
            <a:r>
              <a:rPr lang="zh-TW" altLang="en-US" dirty="0" smtClean="0"/>
              <a:t>參數用 </a:t>
            </a:r>
            <a:r>
              <a:rPr lang="en-US" altLang="zh-TW" dirty="0" smtClean="0"/>
              <a:t>?name=</a:t>
            </a:r>
            <a:r>
              <a:rPr lang="en-US" altLang="zh-TW" dirty="0" err="1" smtClean="0"/>
              <a:t>jacky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做輸入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725" y="2504848"/>
            <a:ext cx="47053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553" y="5600700"/>
            <a:ext cx="51911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5147" y="4630964"/>
            <a:ext cx="4210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新增這一個函數，利用輸入的</a:t>
            </a:r>
            <a:r>
              <a:rPr lang="en-US" altLang="zh-TW" dirty="0" err="1" smtClean="0"/>
              <a:t>x_in去預測y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072" y="2198006"/>
            <a:ext cx="8227785" cy="436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測試一下</a:t>
            </a:r>
            <a:r>
              <a:rPr lang="en-US" altLang="zh-TW" dirty="0" smtClean="0"/>
              <a:t>predict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692" y="2300288"/>
            <a:ext cx="6325507" cy="125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407" y="3556681"/>
            <a:ext cx="6307363" cy="105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7775"/>
            <a:ext cx="110013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BUT!....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每次都跑一次訓練</a:t>
            </a:r>
            <a:r>
              <a:rPr lang="en-US" altLang="zh-TW" dirty="0" smtClean="0"/>
              <a:t>?!</a:t>
            </a:r>
            <a:endParaRPr lang="zh-TW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把我們的</a:t>
            </a:r>
            <a:r>
              <a:rPr lang="en-US" altLang="zh-TW" dirty="0" err="1" smtClean="0"/>
              <a:t>Model存起來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7760" y="1531074"/>
            <a:ext cx="4708525" cy="532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再把</a:t>
            </a:r>
            <a:r>
              <a:rPr lang="en-US" altLang="zh-TW" dirty="0" err="1" smtClean="0"/>
              <a:t>sk_model.sav放到我們的server去</a:t>
            </a:r>
            <a:endParaRPr lang="en-US" altLang="zh-TW" dirty="0" smtClean="0"/>
          </a:p>
          <a:p>
            <a:r>
              <a:rPr lang="zh-TW" altLang="en-US" dirty="0" smtClean="0"/>
              <a:t>先點</a:t>
            </a:r>
            <a:r>
              <a:rPr lang="en-US" altLang="zh-TW" dirty="0" err="1" smtClean="0"/>
              <a:t>pythonanywhere的Web選項</a:t>
            </a:r>
            <a:endParaRPr lang="en-US" altLang="zh-TW" dirty="0" smtClean="0"/>
          </a:p>
          <a:p>
            <a:r>
              <a:rPr lang="zh-TW" altLang="en-US" dirty="0" smtClean="0"/>
              <a:t>找到</a:t>
            </a:r>
            <a:r>
              <a:rPr lang="en-US" altLang="zh-TW" dirty="0" smtClean="0"/>
              <a:t>[code]</a:t>
            </a:r>
            <a:r>
              <a:rPr lang="en-US" altLang="zh-TW" dirty="0" err="1" smtClean="0"/>
              <a:t>的部份，點Go</a:t>
            </a:r>
            <a:r>
              <a:rPr lang="en-US" altLang="zh-TW" dirty="0" smtClean="0"/>
              <a:t> to directory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563" y="3361871"/>
            <a:ext cx="80660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</a:t>
            </a:r>
            <a:r>
              <a:rPr lang="en-US" altLang="zh-TW" dirty="0" smtClean="0"/>
              <a:t>Upload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file把剛剛的model檔上傳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722" y="2983593"/>
            <a:ext cx="7504113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接下來我們來改程式囉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如同前面</a:t>
            </a:r>
            <a:r>
              <a:rPr lang="en-US" altLang="zh-TW" dirty="0" err="1" smtClean="0"/>
              <a:t>jupyter的程式，先引入pickle模組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9420" y="2639331"/>
            <a:ext cx="6094865" cy="279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建立一個新的</a:t>
            </a:r>
            <a:r>
              <a:rPr lang="en-US" altLang="zh-TW" dirty="0" err="1" smtClean="0"/>
              <a:t>API跟之前的有所區隔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017" y="2616880"/>
            <a:ext cx="6006527" cy="353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如果正常就好，如果很不幸的你失敗了，有可能是因為平台不同，在組</a:t>
            </a:r>
            <a:r>
              <a:rPr lang="en-US" altLang="zh-TW" dirty="0" err="1" smtClean="0"/>
              <a:t>pickle的方式有所差異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我們就要來試其它的式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3399745"/>
            <a:ext cx="58578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另一個保存的方式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joblib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joblib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688" y="2362881"/>
            <a:ext cx="4782911" cy="410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和前面</a:t>
            </a:r>
            <a:r>
              <a:rPr lang="en-US" altLang="zh-TW" dirty="0" err="1" smtClean="0"/>
              <a:t>predict的數值一樣</a:t>
            </a:r>
            <a:r>
              <a:rPr lang="en-US" altLang="zh-TW" dirty="0" smtClean="0"/>
              <a:t>!!</a:t>
            </a:r>
            <a:r>
              <a:rPr lang="zh-TW" altLang="en-US" dirty="0" smtClean="0"/>
              <a:t> 收工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992" y="2442482"/>
            <a:ext cx="57531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46" y="3575957"/>
            <a:ext cx="56102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257" y="4596947"/>
            <a:ext cx="5486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modules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進入申請頁面之後，只要填入基本註冊資訊即可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365" y="2505075"/>
            <a:ext cx="758031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https://help.pythonanywhere.com/pages/InstallingNewModules/</a:t>
            </a:r>
            <a:endParaRPr lang="en-US" altLang="zh-TW" dirty="0" smtClean="0"/>
          </a:p>
          <a:p>
            <a:r>
              <a:rPr lang="zh-TW" altLang="en-US" dirty="0" smtClean="0"/>
              <a:t>比如說我在後面的</a:t>
            </a:r>
            <a:r>
              <a:rPr lang="en-US" altLang="zh-TW" dirty="0" err="1" smtClean="0"/>
              <a:t>demo會用到pymysql，我想要安裝，可以下指令如下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81525"/>
            <a:ext cx="93630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MySQL資料庫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點一下右上角的 </a:t>
            </a:r>
            <a:r>
              <a:rPr lang="en-US" altLang="zh-TW" dirty="0" err="1" smtClean="0"/>
              <a:t>database的項目，可以看到這個畫面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514" y="2112759"/>
            <a:ext cx="6879772" cy="450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過不到</a:t>
            </a:r>
            <a:r>
              <a:rPr lang="en-US" altLang="zh-TW" dirty="0" smtClean="0"/>
              <a:t>1分鐘就初始化完成，會請您建立一個新的database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68310"/>
            <a:ext cx="8273143" cy="438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建立一個新的</a:t>
            </a:r>
            <a:r>
              <a:rPr lang="en-US" altLang="zh-TW" dirty="0" smtClean="0"/>
              <a:t>DB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071" y="2859767"/>
            <a:ext cx="63246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DB無法由外部存取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沒錯</a:t>
            </a:r>
            <a:r>
              <a:rPr lang="en-US" altLang="zh-TW" dirty="0" smtClean="0"/>
              <a:t>!</a:t>
            </a:r>
            <a:r>
              <a:rPr lang="zh-TW" altLang="en-US" dirty="0" smtClean="0"/>
              <a:t> 這篇文章有做說明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https://help.pythonanywhere.com/pages/AccessingMySQLFromOutsidePythonAnywhere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主要是因為</a:t>
            </a:r>
            <a:r>
              <a:rPr lang="en-US" altLang="zh-TW" dirty="0" err="1" smtClean="0"/>
              <a:t>DB被防火牆保護，只有在付費下，才讓使用者使用ssh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tunnel的技術在外部存取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其實還是外內部存取，只是利用ssh加密通道做保護了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時區設定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https://help.pythonanywhere.com/pages/SettingTheTimezone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文章中建議這樣改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不過這樣只是bash時間改了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2733675"/>
            <a:ext cx="47625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時區設定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真的要讓程式執行中用</a:t>
            </a:r>
            <a:r>
              <a:rPr lang="en-US" altLang="zh-TW" dirty="0" smtClean="0"/>
              <a:t>+8時區，則是要這樣設定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主要是因為我們沒有linux系統最大權限，所以只能這樣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3406" y="3111954"/>
            <a:ext cx="4855361" cy="154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剛申請完會有</a:t>
            </a:r>
            <a:r>
              <a:rPr lang="en-US" altLang="zh-TW" dirty="0" err="1" smtClean="0"/>
              <a:t>tour可以看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7918" y="2780846"/>
            <a:ext cx="4808310" cy="314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Consoles功能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620" y="3055031"/>
            <a:ext cx="6455275" cy="328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Files讓你可以寫程式，管理所有上傳的檔案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941" y="2847067"/>
            <a:ext cx="6593115" cy="336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714</Words>
  <PresentationFormat>如螢幕大小 (4:3)</PresentationFormat>
  <Paragraphs>99</Paragraphs>
  <Slides>66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67" baseType="lpstr">
      <vt:lpstr>相鄰</vt:lpstr>
      <vt:lpstr>成品的上線作業</vt:lpstr>
      <vt:lpstr>環境設定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正式管理頁面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基本設定完成!</vt:lpstr>
      <vt:lpstr>來看一下我們的程式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基本網頁操作完成!</vt:lpstr>
      <vt:lpstr>但…我說的是真的網頁</vt:lpstr>
      <vt:lpstr>投影片 39</vt:lpstr>
      <vt:lpstr>把model放上來</vt:lpstr>
      <vt:lpstr>投影片 41</vt:lpstr>
      <vt:lpstr>投影片 42</vt:lpstr>
      <vt:lpstr>投影片 43</vt:lpstr>
      <vt:lpstr>如何傳入參數?</vt:lpstr>
      <vt:lpstr>投影片 45</vt:lpstr>
      <vt:lpstr>投影片 46</vt:lpstr>
      <vt:lpstr>投影片 47</vt:lpstr>
      <vt:lpstr>投影片 48</vt:lpstr>
      <vt:lpstr>測試一下predict</vt:lpstr>
      <vt:lpstr>BUT!....</vt:lpstr>
      <vt:lpstr>把我們的Model存起來</vt:lpstr>
      <vt:lpstr>投影片 52</vt:lpstr>
      <vt:lpstr>投影片 53</vt:lpstr>
      <vt:lpstr>接下來我們來改程式囉!</vt:lpstr>
      <vt:lpstr>投影片 55</vt:lpstr>
      <vt:lpstr>投影片 56</vt:lpstr>
      <vt:lpstr>另一個保存的方式: joblib</vt:lpstr>
      <vt:lpstr>投影片 58</vt:lpstr>
      <vt:lpstr>安裝modules</vt:lpstr>
      <vt:lpstr>投影片 60</vt:lpstr>
      <vt:lpstr>建立MySQL資料庫</vt:lpstr>
      <vt:lpstr>投影片 62</vt:lpstr>
      <vt:lpstr>投影片 63</vt:lpstr>
      <vt:lpstr>DB無法由外部存取!</vt:lpstr>
      <vt:lpstr>時區設定</vt:lpstr>
      <vt:lpstr>時區設定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141</cp:revision>
  <dcterms:modified xsi:type="dcterms:W3CDTF">2022-09-28T01:10:56Z</dcterms:modified>
</cp:coreProperties>
</file>