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7" r:id="rId3"/>
    <p:sldId id="262" r:id="rId4"/>
    <p:sldId id="268" r:id="rId5"/>
    <p:sldId id="269" r:id="rId6"/>
    <p:sldId id="270" r:id="rId7"/>
    <p:sldId id="266" r:id="rId8"/>
    <p:sldId id="265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distrib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repo.anaconda.com/archive/Anaconda3-2022.05-Windows-x86_64.ex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altLang="zh-TW" dirty="0" smtClean="0"/>
              <a:t>Anaconda, 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keras</a:t>
            </a:r>
            <a:r>
              <a:rPr lang="zh-TW" altLang="en-US" dirty="0" smtClean="0"/>
              <a:t>環境安裝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密技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初學沒事就用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</a:t>
            </a:r>
          </a:p>
          <a:p>
            <a:r>
              <a:rPr lang="zh-TW" altLang="en-US" dirty="0" smtClean="0"/>
              <a:t>初學沒事就用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!!</a:t>
            </a:r>
          </a:p>
          <a:p>
            <a:r>
              <a:rPr lang="zh-TW" altLang="en-US" dirty="0" smtClean="0"/>
              <a:t>初學沒事就用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!!!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很重要，所以講三次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安裝</a:t>
            </a:r>
            <a:r>
              <a:rPr lang="en-US" dirty="0" err="1" smtClean="0"/>
              <a:t>anaconda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smtClean="0">
                <a:hlinkClick r:id="rId3"/>
              </a:rPr>
              <a:t>https://www.anaconda.com/products/distribution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zh-TW" altLang="en-US" dirty="0" smtClean="0"/>
              <a:t>目前是用 </a:t>
            </a:r>
            <a:r>
              <a:rPr lang="en-US" altLang="zh-TW" dirty="0" smtClean="0"/>
              <a:t>(</a:t>
            </a:r>
            <a:r>
              <a:rPr lang="en-US" dirty="0" smtClean="0">
                <a:hlinkClick r:id="rId4"/>
              </a:rPr>
              <a:t>Anaconda3-2022.05-Windows-x86_64</a:t>
            </a:r>
            <a:r>
              <a:rPr lang="en-US" altLang="zh-TW" dirty="0" smtClean="0"/>
              <a:t>)</a:t>
            </a:r>
            <a:endParaRPr lang="en-US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如果你是初學，強烈建議安裝時</a:t>
            </a:r>
            <a:r>
              <a:rPr lang="en-US" altLang="zh-TW" dirty="0" smtClean="0"/>
              <a:t>:</a:t>
            </a:r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zh-TW" altLang="en-US" dirty="0" smtClean="0"/>
              <a:t>以一般個人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環境安裝，不要用</a:t>
            </a:r>
            <a:r>
              <a:rPr lang="en-US" altLang="zh-TW" dirty="0" smtClean="0"/>
              <a:t>all user</a:t>
            </a:r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zh-TW" altLang="en-US" dirty="0" smtClean="0"/>
              <a:t>安裝時，讓他幫你加入</a:t>
            </a:r>
            <a:r>
              <a:rPr lang="en-US" altLang="zh-TW" dirty="0" smtClean="0"/>
              <a:t>path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5189" y="3562350"/>
            <a:ext cx="5448754" cy="319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直線圖說文字 2 4"/>
          <p:cNvSpPr/>
          <p:nvPr/>
        </p:nvSpPr>
        <p:spPr>
          <a:xfrm>
            <a:off x="5486400" y="3367314"/>
            <a:ext cx="2888343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0119"/>
              <a:gd name="adj6" fmla="val -110989"/>
            </a:avLst>
          </a:prstGeom>
          <a:ln w="57150"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可以的話，給他</a:t>
            </a:r>
            <a:r>
              <a:rPr lang="en-US" altLang="zh-TW" sz="2000" dirty="0" smtClean="0">
                <a:solidFill>
                  <a:srgbClr val="FF0000"/>
                </a:solidFill>
              </a:rPr>
              <a:t>【V】</a:t>
            </a:r>
            <a:r>
              <a:rPr lang="zh-TW" altLang="en-US" sz="2000" dirty="0" smtClean="0">
                <a:solidFill>
                  <a:srgbClr val="FF0000"/>
                </a:solidFill>
              </a:rPr>
              <a:t>打勾</a:t>
            </a:r>
            <a:r>
              <a:rPr lang="zh-TW" altLang="en-US" dirty="0" smtClean="0"/>
              <a:t>起來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Colab</a:t>
            </a:r>
            <a:r>
              <a:rPr lang="zh-TW" altLang="en-US" dirty="0" smtClean="0"/>
              <a:t>的套件版本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5628" y="2024063"/>
            <a:ext cx="4174019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r>
              <a:rPr lang="en-US" dirty="0" smtClean="0"/>
              <a:t>(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同版次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zh-TW" altLang="en-US" dirty="0" smtClean="0"/>
              <a:t>打開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終端機</a:t>
            </a:r>
            <a:r>
              <a:rPr lang="en-US" altLang="zh-TW" dirty="0" smtClean="0"/>
              <a:t>】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查</a:t>
            </a:r>
            <a:r>
              <a:rPr lang="en-US" altLang="zh-TW" dirty="0" err="1" smtClean="0"/>
              <a:t>conda</a:t>
            </a:r>
            <a:r>
              <a:rPr lang="zh-TW" altLang="en-US" dirty="0" smtClean="0"/>
              <a:t>版本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-V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查有幾個</a:t>
            </a:r>
            <a:r>
              <a:rPr lang="en-US" altLang="zh-TW" dirty="0" err="1" smtClean="0"/>
              <a:t>conda</a:t>
            </a:r>
            <a:r>
              <a:rPr lang="zh-TW" altLang="en-US" dirty="0" smtClean="0"/>
              <a:t>的虛擬環境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r>
              <a:rPr lang="en-US" dirty="0" smtClean="0"/>
              <a:t> list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建立新環境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create --name py37tf python=3.7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啟用虛擬環境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activate py37tf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直接安裝需要的套件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smtClean="0"/>
              <a:t>pip install </a:t>
            </a:r>
            <a:r>
              <a:rPr lang="en-US" dirty="0" err="1" smtClean="0"/>
              <a:t>tensorflow</a:t>
            </a:r>
            <a:r>
              <a:rPr lang="en-US" dirty="0" smtClean="0"/>
              <a:t>==2.8.2 pandas </a:t>
            </a:r>
            <a:r>
              <a:rPr lang="en-US" dirty="0" err="1" smtClean="0"/>
              <a:t>statsmodels</a:t>
            </a:r>
            <a:r>
              <a:rPr lang="en-US" dirty="0" smtClean="0"/>
              <a:t> </a:t>
            </a:r>
            <a:r>
              <a:rPr lang="en-US" dirty="0" err="1" smtClean="0"/>
              <a:t>matplotlib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endParaRPr lang="en-US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安裝完成後，啟動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r>
              <a:rPr lang="zh-TW" altLang="en-US" dirty="0" smtClean="0"/>
              <a:t>開始開發程式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jupyter</a:t>
            </a:r>
            <a:r>
              <a:rPr lang="en-US" dirty="0" smtClean="0"/>
              <a:t>-notebook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離開目前的</a:t>
            </a:r>
            <a:r>
              <a:rPr lang="en-US" altLang="zh-TW" dirty="0" err="1" smtClean="0"/>
              <a:t>conda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env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回到</a:t>
            </a:r>
            <a:r>
              <a:rPr lang="en-US" altLang="zh-TW" dirty="0" smtClean="0"/>
              <a:t>base)</a:t>
            </a:r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altLang="zh-TW" dirty="0" err="1" smtClean="0"/>
              <a:t>conda</a:t>
            </a:r>
            <a:r>
              <a:rPr lang="en-US" altLang="zh-TW" dirty="0" smtClean="0"/>
              <a:t> deactivate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r>
              <a:rPr lang="en-US" dirty="0" smtClean="0"/>
              <a:t>(</a:t>
            </a:r>
            <a:r>
              <a:rPr lang="en-US" dirty="0" err="1" smtClean="0"/>
              <a:t>增加opencv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zh-TW" altLang="en-US" dirty="0" smtClean="0"/>
              <a:t>打開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終端機</a:t>
            </a:r>
            <a:r>
              <a:rPr lang="en-US" altLang="zh-TW" dirty="0" smtClean="0"/>
              <a:t>】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查</a:t>
            </a:r>
            <a:r>
              <a:rPr lang="en-US" altLang="zh-TW" dirty="0" err="1" smtClean="0"/>
              <a:t>conda</a:t>
            </a:r>
            <a:r>
              <a:rPr lang="zh-TW" altLang="en-US" dirty="0" smtClean="0"/>
              <a:t>版本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-V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查有幾個</a:t>
            </a:r>
            <a:r>
              <a:rPr lang="en-US" altLang="zh-TW" dirty="0" err="1" smtClean="0"/>
              <a:t>conda</a:t>
            </a:r>
            <a:r>
              <a:rPr lang="zh-TW" altLang="en-US" dirty="0" smtClean="0"/>
              <a:t>的虛擬環境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r>
              <a:rPr lang="en-US" dirty="0" smtClean="0"/>
              <a:t> list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建立新環境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create --name </a:t>
            </a:r>
            <a:r>
              <a:rPr lang="en-US" dirty="0" smtClean="0"/>
              <a:t>py37tf28cv python=3.7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啟用</a:t>
            </a:r>
            <a:r>
              <a:rPr lang="zh-TW" altLang="en-US" dirty="0" smtClean="0"/>
              <a:t>虛擬環境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activate </a:t>
            </a:r>
            <a:r>
              <a:rPr lang="en-US" dirty="0" smtClean="0"/>
              <a:t>py37tf28cv</a:t>
            </a:r>
            <a:endParaRPr lang="en-US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直接安裝需要的</a:t>
            </a:r>
            <a:r>
              <a:rPr lang="zh-TW" altLang="en-US" dirty="0" smtClean="0"/>
              <a:t>套件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smtClean="0"/>
              <a:t>pip </a:t>
            </a:r>
            <a:r>
              <a:rPr lang="en-US" dirty="0" smtClean="0"/>
              <a:t>install </a:t>
            </a:r>
            <a:r>
              <a:rPr lang="en-US" dirty="0" err="1" smtClean="0"/>
              <a:t>tensorflow</a:t>
            </a:r>
            <a:r>
              <a:rPr lang="en-US" dirty="0" smtClean="0"/>
              <a:t>==2.8.2 </a:t>
            </a:r>
            <a:r>
              <a:rPr lang="en-US" dirty="0" smtClean="0"/>
              <a:t>pandas </a:t>
            </a:r>
            <a:r>
              <a:rPr lang="en-US" dirty="0" err="1" smtClean="0"/>
              <a:t>matplotlib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r>
              <a:rPr lang="en-US" dirty="0" smtClean="0"/>
              <a:t>-python </a:t>
            </a:r>
            <a:r>
              <a:rPr lang="en-US" dirty="0" err="1" smtClean="0"/>
              <a:t>scikit</a:t>
            </a:r>
            <a:r>
              <a:rPr lang="en-US" dirty="0" smtClean="0"/>
              <a:t>-learn </a:t>
            </a:r>
            <a:r>
              <a:rPr lang="en-US" dirty="0" err="1" smtClean="0"/>
              <a:t>imutils</a:t>
            </a:r>
            <a:endParaRPr lang="en-US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安裝完成後，啟動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r>
              <a:rPr lang="zh-TW" altLang="en-US" dirty="0" smtClean="0"/>
              <a:t>開始開發程式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jupyter</a:t>
            </a:r>
            <a:r>
              <a:rPr lang="en-US" dirty="0" smtClean="0"/>
              <a:t>-notebook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離開目前的</a:t>
            </a:r>
            <a:r>
              <a:rPr lang="en-US" altLang="zh-TW" dirty="0" err="1" smtClean="0"/>
              <a:t>conda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env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回到</a:t>
            </a:r>
            <a:r>
              <a:rPr lang="en-US" altLang="zh-TW" dirty="0" smtClean="0"/>
              <a:t>base)</a:t>
            </a:r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altLang="zh-TW" dirty="0" err="1" smtClean="0"/>
              <a:t>conda</a:t>
            </a:r>
            <a:r>
              <a:rPr lang="en-US" altLang="zh-TW" dirty="0" smtClean="0"/>
              <a:t> deactivate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未來開啟程式都這樣做</a:t>
            </a:r>
            <a:r>
              <a:rPr lang="en-US" altLang="zh-TW" dirty="0" smtClean="0"/>
              <a:t>: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zh-TW" altLang="en-US" dirty="0" smtClean="0"/>
              <a:t>打開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終端機</a:t>
            </a:r>
            <a:r>
              <a:rPr lang="en-US" altLang="zh-TW" dirty="0" smtClean="0"/>
              <a:t>】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activate py37tf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err="1" smtClean="0"/>
              <a:t>jupyter</a:t>
            </a:r>
            <a:r>
              <a:rPr lang="en-US" dirty="0" smtClean="0"/>
              <a:t>-notebook</a:t>
            </a:r>
          </a:p>
          <a:p>
            <a:pPr marL="342900" lvl="0" indent="-228600">
              <a:spcBef>
                <a:spcPts val="0"/>
              </a:spcBef>
              <a:buSzPts val="2200"/>
            </a:pPr>
            <a:endParaRPr lang="en-US" dirty="0" smtClean="0"/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如果沒有自動在瀏覽器執行</a:t>
            </a:r>
            <a:r>
              <a:rPr lang="en-US" altLang="zh-TW" dirty="0" err="1" smtClean="0"/>
              <a:t>jupyter</a:t>
            </a:r>
            <a:r>
              <a:rPr lang="zh-TW" altLang="en-US" dirty="0" smtClean="0"/>
              <a:t>，請複製這一段，自行貼到瀏覽器上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r="21412"/>
          <a:stretch>
            <a:fillRect/>
          </a:stretch>
        </p:blipFill>
        <p:spPr bwMode="auto">
          <a:xfrm>
            <a:off x="0" y="4064000"/>
            <a:ext cx="91645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常見的問題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電腦是公司的，</a:t>
            </a:r>
            <a:r>
              <a:rPr lang="en-US" altLang="zh-TW" dirty="0" smtClean="0"/>
              <a:t>MIS</a:t>
            </a:r>
            <a:r>
              <a:rPr lang="zh-TW" altLang="en-US" dirty="0" smtClean="0"/>
              <a:t>鎖很多，安裝過程有因為權限問題裝不起來，造成環境有問題</a:t>
            </a:r>
            <a:endParaRPr lang="en-US" altLang="zh-TW" dirty="0" smtClean="0"/>
          </a:p>
          <a:p>
            <a:r>
              <a:rPr lang="en-US" altLang="zh-TW" dirty="0" smtClean="0"/>
              <a:t>MIS</a:t>
            </a:r>
            <a:r>
              <a:rPr lang="zh-TW" altLang="en-US" dirty="0" smtClean="0"/>
              <a:t>安裝權限給予不足，安裝過程一下子切到高權限，裝完再切到一般權限，結果一般使用者權限不足，跑不出來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Macbook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macbook</a:t>
            </a:r>
            <a:r>
              <a:rPr lang="en-US" altLang="zh-TW" dirty="0" smtClean="0"/>
              <a:t> M1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環境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348</Words>
  <PresentationFormat>如螢幕大小 (4:3)</PresentationFormat>
  <Paragraphs>62</Paragraphs>
  <Slides>8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相鄰</vt:lpstr>
      <vt:lpstr>Anaconda, Tensorflow,  keras環境安裝</vt:lpstr>
      <vt:lpstr>密技</vt:lpstr>
      <vt:lpstr>環境設定</vt:lpstr>
      <vt:lpstr>Colab的套件版本</vt:lpstr>
      <vt:lpstr>環境設定(跟colab同版次)</vt:lpstr>
      <vt:lpstr>環境設定(增加opencv)</vt:lpstr>
      <vt:lpstr>環境設定</vt:lpstr>
      <vt:lpstr>常見的問題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45</cp:revision>
  <dcterms:modified xsi:type="dcterms:W3CDTF">2022-09-30T15:37:12Z</dcterms:modified>
</cp:coreProperties>
</file>