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hon.swaroopc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zh-TW"/>
              <a:t>D01-2</a:t>
            </a:r>
            <a:br>
              <a:rPr lang="zh-TW"/>
            </a:br>
            <a:r>
              <a:rPr lang="zh-TW"/>
              <a:t>基本語法練習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6984776" cy="501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569367"/>
            <a:ext cx="6480720" cy="347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6912768" cy="505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7725658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練習題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/>
              <a:t>以下為提示資料，請測試後，完成一個終極密碼的遊戲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189981"/>
            <a:ext cx="7056784" cy="439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/>
              <a:t>A Byte of Python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https://python.swaroopch.com/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zh-TW"/>
              <a:t>Python3 vs Python2 ? 不用再想了，就是Python3了!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589929"/>
            <a:ext cx="8064897" cy="489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56792"/>
            <a:ext cx="7704856" cy="506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74093"/>
            <a:ext cx="7704856" cy="530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56791"/>
            <a:ext cx="7704856" cy="51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7" y="1618109"/>
            <a:ext cx="8221023" cy="382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84784"/>
            <a:ext cx="7280548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基本語法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90675"/>
            <a:ext cx="7200800" cy="489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