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zh-TW"/>
              <a:t>D01-3</a:t>
            </a:r>
            <a:br>
              <a:rPr lang="zh-TW"/>
            </a:br>
            <a:r>
              <a:rPr lang="zh-TW"/>
              <a:t>綜合應用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Speaker: Malo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/>
              <a:t>應用一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10072"/>
          <a:stretch/>
        </p:blipFill>
        <p:spPr>
          <a:xfrm>
            <a:off x="395536" y="2071688"/>
            <a:ext cx="7757057" cy="459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/>
              <a:t>應用一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484784"/>
            <a:ext cx="7742622" cy="446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/>
              <a:t>應用一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484784"/>
            <a:ext cx="7894138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/>
              <a:t>應用一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4198"/>
            <a:ext cx="8913813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