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351" r:id="rId3"/>
    <p:sldId id="354" r:id="rId4"/>
    <p:sldId id="352" r:id="rId5"/>
    <p:sldId id="353" r:id="rId6"/>
    <p:sldId id="355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help.ithome.com.tw/articles/10204741" TargetMode="External"/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rohrer.mcknote.com/zh-Hant/how_machine_learning_works/how_rnns_lstm_work.html" TargetMode="External"/><Relationship Id="rId2" Type="http://schemas.openxmlformats.org/officeDocument/2006/relationships/hyperlink" Target="https://ithelp.ithome.com.tw/articles/10297813?sc=iThelp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</a:pPr>
            <a:r>
              <a:rPr lang="en-US" dirty="0" err="1" smtClean="0"/>
              <a:t>深度學習</a:t>
            </a:r>
            <a:r>
              <a:rPr lang="en-US" dirty="0" smtClean="0"/>
              <a:t>(四)</a:t>
            </a: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Speaker: Malo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RNN介紹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Recurrent Neural Network</a:t>
            </a:r>
          </a:p>
          <a:p>
            <a:r>
              <a:rPr lang="zh-TW" altLang="en-US" dirty="0" smtClean="0"/>
              <a:t>遞迴神經網路</a:t>
            </a:r>
            <a:endParaRPr lang="en-US" altLang="zh-TW" dirty="0" smtClean="0"/>
          </a:p>
          <a:p>
            <a:r>
              <a:rPr lang="zh-TW" altLang="en-US" dirty="0" smtClean="0"/>
              <a:t>常應用在處理時間、空間序列上有強關聯的訊息</a:t>
            </a:r>
            <a:endParaRPr lang="en-US" altLang="zh-TW" dirty="0" smtClean="0"/>
          </a:p>
          <a:p>
            <a:r>
              <a:rPr lang="zh-TW" altLang="en-US" dirty="0" smtClean="0"/>
              <a:t>尤其在 </a:t>
            </a:r>
            <a:r>
              <a:rPr lang="en-US" dirty="0" smtClean="0"/>
              <a:t>NLP （Natural Language Processing，</a:t>
            </a:r>
            <a:r>
              <a:rPr lang="zh-TW" altLang="en-US" dirty="0" smtClean="0"/>
              <a:t>自然語言處理）領域上</a:t>
            </a:r>
            <a:endParaRPr lang="en-US" altLang="zh-TW" dirty="0" smtClean="0"/>
          </a:p>
          <a:p>
            <a:r>
              <a:rPr lang="zh-TW" altLang="en-US" dirty="0" smtClean="0"/>
              <a:t>如：語音識別、翻譯、描述照片、作曲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回憶一下最開始使用的模式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僅考慮當前輸入</a:t>
            </a:r>
          </a:p>
          <a:p>
            <a:r>
              <a:rPr lang="zh-TW" altLang="en-US" dirty="0" smtClean="0"/>
              <a:t>無法記住以前的輸入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0858" y="3695247"/>
            <a:ext cx="5987419" cy="316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RNN基礎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315923" y="6550223"/>
            <a:ext cx="38154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https://ithelp.ithome.com.tw/articles/10193469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147" y="2588078"/>
            <a:ext cx="7558767" cy="3680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不同型式的</a:t>
            </a:r>
            <a:r>
              <a:rPr lang="en-US" altLang="zh-TW" dirty="0" err="1" smtClean="0"/>
              <a:t>RNN架構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經典</a:t>
            </a:r>
            <a:r>
              <a:rPr lang="en-US" altLang="zh-TW" dirty="0" smtClean="0"/>
              <a:t>RNN</a:t>
            </a:r>
            <a:r>
              <a:rPr lang="en-US" altLang="zh-TW" dirty="0" smtClean="0">
                <a:hlinkClick r:id="rId2"/>
              </a:rPr>
              <a:t>介紹文</a:t>
            </a:r>
            <a:r>
              <a:rPr lang="en-US" altLang="zh-TW" dirty="0" smtClean="0"/>
              <a:t>。</a:t>
            </a:r>
          </a:p>
          <a:p>
            <a:r>
              <a:rPr lang="zh-TW" altLang="en-US" dirty="0" smtClean="0"/>
              <a:t>中文的</a:t>
            </a:r>
            <a:r>
              <a:rPr lang="zh-TW" altLang="en-US" dirty="0" smtClean="0">
                <a:hlinkClick r:id="rId3"/>
              </a:rPr>
              <a:t>說明文章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51" y="3135086"/>
            <a:ext cx="8335063" cy="194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單純的</a:t>
            </a:r>
            <a:r>
              <a:rPr lang="en-US" altLang="zh-TW" dirty="0" err="1" smtClean="0"/>
              <a:t>RNN使用上用途不大</a:t>
            </a:r>
            <a:endParaRPr lang="en-US" altLang="zh-TW" dirty="0" smtClean="0"/>
          </a:p>
          <a:p>
            <a:r>
              <a:rPr lang="zh-TW" altLang="en-US" dirty="0" smtClean="0"/>
              <a:t>因此後來發展出另一種變型的</a:t>
            </a:r>
            <a:r>
              <a:rPr lang="en-US" altLang="zh-TW" dirty="0" err="1" smtClean="0"/>
              <a:t>RNN模型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LSTM</a:t>
            </a:r>
          </a:p>
          <a:p>
            <a:r>
              <a:rPr lang="en-US" dirty="0" smtClean="0"/>
              <a:t>Long short-term </a:t>
            </a:r>
            <a:r>
              <a:rPr lang="en-US" dirty="0" smtClean="0"/>
              <a:t>memory</a:t>
            </a:r>
          </a:p>
          <a:p>
            <a:r>
              <a:rPr lang="zh-TW" altLang="en-US" dirty="0" smtClean="0"/>
              <a:t>可參考：</a:t>
            </a:r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ithelp.ithome.com.tw/articles/10297813?sc=iThelpR</a:t>
            </a:r>
            <a:endParaRPr lang="en-US" altLang="zh-TW" dirty="0" smtClean="0"/>
          </a:p>
          <a:p>
            <a:r>
              <a:rPr lang="zh-TW" altLang="en-US" dirty="0" smtClean="0"/>
              <a:t>可參考：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brohrer.mcknote.com/zh-Hant/how_machine_learning_works/how_rnns_lstm_work.html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120</Words>
  <PresentationFormat>如螢幕大小 (4:3)</PresentationFormat>
  <Paragraphs>23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相鄰</vt:lpstr>
      <vt:lpstr>深度學習(四)</vt:lpstr>
      <vt:lpstr>RNN介紹</vt:lpstr>
      <vt:lpstr>回憶一下最開始使用的模式</vt:lpstr>
      <vt:lpstr>RNN基礎</vt:lpstr>
      <vt:lpstr>不同型式的RNN架構</vt:lpstr>
      <vt:lpstr>LSTM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Python與類神經網路</dc:title>
  <dc:creator>X270</dc:creator>
  <cp:lastModifiedBy>X270</cp:lastModifiedBy>
  <cp:revision>180</cp:revision>
  <dcterms:modified xsi:type="dcterms:W3CDTF">2023-01-06T15:36:49Z</dcterms:modified>
</cp:coreProperties>
</file>