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5"/>
  </p:notesMasterIdLst>
  <p:sldIdLst>
    <p:sldId id="256" r:id="rId2"/>
    <p:sldId id="332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88" r:id="rId27"/>
    <p:sldId id="290" r:id="rId28"/>
    <p:sldId id="291" r:id="rId29"/>
    <p:sldId id="293" r:id="rId30"/>
    <p:sldId id="292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2" r:id="rId39"/>
    <p:sldId id="301" r:id="rId40"/>
    <p:sldId id="303" r:id="rId41"/>
    <p:sldId id="305" r:id="rId42"/>
    <p:sldId id="311" r:id="rId43"/>
    <p:sldId id="312" r:id="rId44"/>
    <p:sldId id="313" r:id="rId45"/>
    <p:sldId id="314" r:id="rId46"/>
    <p:sldId id="333" r:id="rId47"/>
    <p:sldId id="334" r:id="rId48"/>
    <p:sldId id="336" r:id="rId49"/>
    <p:sldId id="337" r:id="rId50"/>
    <p:sldId id="338" r:id="rId51"/>
    <p:sldId id="335" r:id="rId52"/>
    <p:sldId id="310" r:id="rId53"/>
    <p:sldId id="309" r:id="rId54"/>
    <p:sldId id="326" r:id="rId55"/>
    <p:sldId id="327" r:id="rId56"/>
    <p:sldId id="328" r:id="rId57"/>
    <p:sldId id="331" r:id="rId58"/>
    <p:sldId id="339" r:id="rId59"/>
    <p:sldId id="340" r:id="rId60"/>
    <p:sldId id="341" r:id="rId61"/>
    <p:sldId id="342" r:id="rId62"/>
    <p:sldId id="329" r:id="rId63"/>
    <p:sldId id="330" r:id="rId6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alocsu8107.pythonanywhere.com/hello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anywhere.com/pricing/" TargetMode="External"/><Relationship Id="rId2" Type="http://schemas.openxmlformats.org/officeDocument/2006/relationships/hyperlink" Target="https://www.pythonanywhere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pythonanywhere.com/pages/InstallingNewModule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malocsu8107.pythonanywhere.com/map/demo2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help.pythonanywhere.com/pages/InstallingNewModules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pythonanywhere.com/pages/AccessingMySQLFromOutsidePythonAnywhere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help.pythonanywhere.com/pages/SettingTheTimezone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成品的上線作業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Files讓你可以寫程式，管理所有上傳的檔案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4941" y="2847067"/>
            <a:ext cx="6593115" cy="336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Web apps:</a:t>
            </a:r>
            <a:r>
              <a:rPr lang="zh-TW" altLang="en-US" dirty="0" smtClean="0"/>
              <a:t> 建立網頁的地方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403" y="3038020"/>
            <a:ext cx="6879997" cy="289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Notebooks: </a:t>
            </a:r>
            <a:r>
              <a:rPr lang="en-US" altLang="zh-TW" dirty="0" err="1" smtClean="0"/>
              <a:t>隨處可以使用的Jupyter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Notebook環境，但要付費的權限才能使用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035" y="2772002"/>
            <a:ext cx="7429009" cy="335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細項的功能選單，連</a:t>
            </a:r>
            <a:r>
              <a:rPr lang="en-US" altLang="zh-TW" dirty="0" err="1" smtClean="0"/>
              <a:t>Databases都可以管理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867" y="2438853"/>
            <a:ext cx="6416675" cy="393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最後，提供你入門的教學連結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8302" y="1981200"/>
            <a:ext cx="40100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點第一個項目，開始學</a:t>
            </a:r>
            <a:r>
              <a:rPr lang="en-US" altLang="zh-TW" dirty="0" err="1" smtClean="0"/>
              <a:t>Python開發、佈署前</a:t>
            </a:r>
            <a:endParaRPr lang="en-US" altLang="zh-TW" dirty="0" smtClean="0"/>
          </a:p>
          <a:p>
            <a:r>
              <a:rPr lang="zh-TW" altLang="en-US" dirty="0" smtClean="0"/>
              <a:t>別忘了，先到</a:t>
            </a:r>
            <a:r>
              <a:rPr lang="en-US" altLang="zh-TW" dirty="0" err="1" smtClean="0"/>
              <a:t>email信箱啟用，免費的資源，這也是理所當然的尊重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14675"/>
            <a:ext cx="11201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正式管理頁面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驗證完成後，我們點左上角的</a:t>
            </a:r>
            <a:r>
              <a:rPr lang="en-US" altLang="zh-TW" dirty="0" err="1" smtClean="0"/>
              <a:t>pythonanywhere的icon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14550"/>
            <a:ext cx="110680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先點一下這一個</a:t>
            </a:r>
            <a:r>
              <a:rPr lang="en-US" altLang="zh-TW" dirty="0" smtClean="0"/>
              <a:t>Web</a:t>
            </a:r>
            <a:r>
              <a:rPr lang="zh-TW" altLang="en-US" dirty="0" smtClean="0"/>
              <a:t>項目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0"/>
            <a:ext cx="9521371" cy="285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點一下左上角的 </a:t>
            </a:r>
            <a:r>
              <a:rPr lang="en-US" altLang="zh-TW" dirty="0" smtClean="0"/>
              <a:t>Add a new web app</a:t>
            </a:r>
            <a:r>
              <a:rPr lang="zh-TW" altLang="en-US" dirty="0" smtClean="0"/>
              <a:t>，進行建立網頁建立</a:t>
            </a:r>
            <a:endParaRPr lang="zh-TW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26956"/>
            <a:ext cx="7765142" cy="473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當然，因為是免費的，所以網站的名稱不能客制化，你註冊的</a:t>
            </a:r>
            <a:r>
              <a:rPr lang="en-US" altLang="zh-TW" dirty="0" err="1" smtClean="0"/>
              <a:t>username就是你的網址的開頭第一個字</a:t>
            </a:r>
            <a:endParaRPr lang="en-US" altLang="zh-TW" dirty="0" smtClean="0"/>
          </a:p>
          <a:p>
            <a:r>
              <a:rPr lang="zh-TW" altLang="en-US" dirty="0" smtClean="0"/>
              <a:t>但</a:t>
            </a:r>
            <a:r>
              <a:rPr lang="en-US" altLang="zh-TW" dirty="0" smtClean="0"/>
              <a:t>!</a:t>
            </a:r>
            <a:r>
              <a:rPr lang="zh-TW" altLang="en-US" dirty="0" smtClean="0"/>
              <a:t> 依然是很棒的</a:t>
            </a:r>
            <a:endParaRPr lang="zh-TW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0113" y="3126222"/>
            <a:ext cx="6125029" cy="373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雲端平台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為何需要做網頁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資料分析完需要有一個可以分享的方式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呈現你的成果</a:t>
            </a:r>
            <a:endParaRPr lang="en-US" altLang="zh-TW" dirty="0" smtClean="0"/>
          </a:p>
          <a:p>
            <a:r>
              <a:rPr lang="zh-TW" altLang="en-US" dirty="0" smtClean="0"/>
              <a:t>為何使用雲端平台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好維護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不需要自己處理水、電、網路的事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下一步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343" y="2320536"/>
            <a:ext cx="7447416" cy="453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選擇你要使用的框架，我們要使用</a:t>
            </a:r>
            <a:r>
              <a:rPr lang="en-US" altLang="zh-TW" dirty="0" err="1" smtClean="0"/>
              <a:t>Flask，所以選這一項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488" y="2285701"/>
            <a:ext cx="5392283" cy="457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選了</a:t>
            </a:r>
            <a:r>
              <a:rPr lang="en-US" altLang="zh-TW" dirty="0" smtClean="0"/>
              <a:t>Flask後，還有Python版本要選，我們就選Python3.7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1104" y="2329184"/>
            <a:ext cx="5459639" cy="452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這邊告訴你，我們的</a:t>
            </a:r>
            <a:r>
              <a:rPr lang="en-US" altLang="zh-TW" dirty="0" err="1" smtClean="0"/>
              <a:t>Flask網頁的檔案是哪一個，再點下一步就整個完成了</a:t>
            </a:r>
            <a:r>
              <a:rPr lang="en-US" altLang="zh-TW" dirty="0" smtClean="0"/>
              <a:t>!!!!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086" y="2402464"/>
            <a:ext cx="5457372" cy="445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完成後的頁面如下，你的網頁也產生了，趕快來看看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457" y="2162272"/>
            <a:ext cx="7778297" cy="469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Reload:</a:t>
            </a:r>
            <a:r>
              <a:rPr lang="zh-TW" altLang="en-US" dirty="0" smtClean="0"/>
              <a:t> 修改完程式後，可以按這個讓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APP重啟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028" y="2337003"/>
            <a:ext cx="6878411" cy="415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因為是免費的，所以有三個月的限制，三個月內要來這邊點一下，獲取下一個網頁資源的使用權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942" y="2622073"/>
            <a:ext cx="6718754" cy="405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往下捲，可以看到你的程式相關路徑，還有流量資訊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786" y="2952750"/>
            <a:ext cx="723741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方便你</a:t>
            </a:r>
            <a:r>
              <a:rPr lang="en-US" altLang="zh-TW" dirty="0" err="1" smtClean="0"/>
              <a:t>debug的工具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498" y="3345997"/>
            <a:ext cx="6725749" cy="227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基本設定完成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未來開啟程式都這樣做</a:t>
            </a:r>
            <a:r>
              <a:rPr lang="en-US" altLang="zh-TW" dirty="0" smtClean="0"/>
              <a:t>: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lvl="0" indent="-228600">
              <a:spcBef>
                <a:spcPts val="0"/>
              </a:spcBef>
              <a:buSzPts val="2200"/>
            </a:pPr>
            <a:endParaRPr lang="en-US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如果沒有自動在瀏覽器執行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，請複製這一段，自行貼到瀏覽器上</a:t>
            </a: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來看一下我們的程式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來到我們的</a:t>
            </a:r>
            <a:r>
              <a:rPr lang="en-US" altLang="zh-TW" dirty="0" smtClean="0"/>
              <a:t>source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code目錄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749" y="2975429"/>
            <a:ext cx="8321757" cy="326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這是我們的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server的程式，點它一下</a:t>
            </a:r>
            <a:endParaRPr lang="zh-TW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802" y="2925535"/>
            <a:ext cx="7894637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你就會看到你的程式碼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302" y="2285320"/>
            <a:ext cx="7567486" cy="401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做點修改，再</a:t>
            </a:r>
            <a:r>
              <a:rPr lang="en-US" altLang="zh-TW" dirty="0" smtClean="0"/>
              <a:t>Save</a:t>
            </a:r>
            <a:endParaRPr lang="zh-TW" altLang="en-US" dirty="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27" y="2718934"/>
            <a:ext cx="7307716" cy="3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來看一下我們修改好的程式</a:t>
            </a:r>
            <a:endParaRPr lang="en-US" altLang="zh-TW" dirty="0" smtClean="0"/>
          </a:p>
          <a:p>
            <a:r>
              <a:rPr lang="zh-TW" altLang="en-US" dirty="0" smtClean="0"/>
              <a:t>我的是</a:t>
            </a:r>
            <a:r>
              <a:rPr lang="en-US" altLang="zh-TW" dirty="0" smtClean="0"/>
              <a:t>: 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2"/>
              </a:rPr>
              <a:t>https://malocsu8107.pythonanywhere.com/hello</a:t>
            </a:r>
            <a:endParaRPr lang="en-US" altLang="zh-TW" dirty="0" smtClean="0"/>
          </a:p>
          <a:p>
            <a:r>
              <a:rPr lang="zh-TW" altLang="en-US" dirty="0" smtClean="0"/>
              <a:t>你的網頁最前面會是你的名稱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哇哩勒，不會動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407" y="2932793"/>
            <a:ext cx="76565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點一下</a:t>
            </a:r>
            <a:r>
              <a:rPr lang="en-US" altLang="zh-TW" dirty="0" smtClean="0"/>
              <a:t>reload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28" y="3168877"/>
            <a:ext cx="6427787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呦</a:t>
            </a:r>
            <a:r>
              <a:rPr lang="en-US" altLang="zh-TW" dirty="0" smtClean="0"/>
              <a:t>! </a:t>
            </a:r>
            <a:r>
              <a:rPr lang="en-US" altLang="zh-TW" dirty="0" err="1" smtClean="0"/>
              <a:t>我會寫網頁了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385" y="2939143"/>
            <a:ext cx="6528838" cy="166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基本網頁操作完成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但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我說的是真的網頁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如果有學過</a:t>
            </a:r>
            <a:r>
              <a:rPr lang="en-US" altLang="zh-TW" dirty="0" err="1" smtClean="0"/>
              <a:t>HTML語法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就用你學過的那些</a:t>
            </a:r>
            <a:r>
              <a:rPr lang="en-US" altLang="zh-TW" dirty="0" smtClean="0"/>
              <a:t>tag!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092" y="2138588"/>
            <a:ext cx="6288994" cy="4336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一個由Anaconda購下的服務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Host, run, and code Python in the cloud: </a:t>
            </a:r>
            <a:r>
              <a:rPr lang="en-US" dirty="0" err="1" smtClean="0">
                <a:hlinkClick r:id="rId2"/>
              </a:rPr>
              <a:t>PythonAnywhere</a:t>
            </a:r>
            <a:r>
              <a:rPr lang="en-US" dirty="0" smtClean="0">
                <a:hlinkClick r:id="rId2"/>
              </a:rPr>
              <a:t> (www.pythonanywhere.com)</a:t>
            </a:r>
            <a:endParaRPr lang="en-US" dirty="0" smtClean="0"/>
          </a:p>
          <a:p>
            <a:r>
              <a:rPr lang="zh-TW" altLang="en-US" dirty="0" smtClean="0"/>
              <a:t>價格也很親民</a:t>
            </a:r>
            <a:endParaRPr lang="en-US" altLang="zh-TW" dirty="0" smtClean="0"/>
          </a:p>
          <a:p>
            <a:r>
              <a:rPr lang="en-US" dirty="0" smtClean="0">
                <a:hlinkClick r:id="rId3"/>
              </a:rPr>
              <a:t>Plans and pricing : </a:t>
            </a:r>
            <a:r>
              <a:rPr lang="en-US" dirty="0" err="1" smtClean="0">
                <a:hlinkClick r:id="rId3"/>
              </a:rPr>
              <a:t>PythonAnywhere</a:t>
            </a:r>
            <a:r>
              <a:rPr lang="en-US" dirty="0" smtClean="0">
                <a:hlinkClick r:id="rId3"/>
              </a:rPr>
              <a:t> (www.pythonanywhere.com)</a:t>
            </a:r>
            <a:endParaRPr 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美化就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靠自己囉</a:t>
            </a:r>
            <a:endParaRPr lang="zh-TW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498" y="3095625"/>
            <a:ext cx="46767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加入參數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如何傳入參數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我們修改 </a:t>
            </a:r>
            <a:r>
              <a:rPr lang="en-US" altLang="zh-TW" dirty="0" smtClean="0"/>
              <a:t>/hello </a:t>
            </a:r>
            <a:r>
              <a:rPr lang="en-US" altLang="zh-TW" dirty="0" err="1" smtClean="0"/>
              <a:t>的功能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170" y="2587624"/>
            <a:ext cx="5109031" cy="178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來看一下我們的成果</a:t>
            </a:r>
            <a:endParaRPr lang="en-US" altLang="zh-TW" dirty="0" smtClean="0"/>
          </a:p>
          <a:p>
            <a:r>
              <a:rPr lang="en-US" altLang="zh-TW" dirty="0" smtClean="0"/>
              <a:t>http://</a:t>
            </a:r>
            <a:r>
              <a:rPr lang="en-US" altLang="zh-TW" dirty="0" err="1" smtClean="0"/>
              <a:t>你的址址</a:t>
            </a:r>
            <a:r>
              <a:rPr lang="en-US" altLang="zh-TW" dirty="0" smtClean="0"/>
              <a:t>/hello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839" y="2957286"/>
            <a:ext cx="5919332" cy="173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趕緊看一下</a:t>
            </a:r>
            <a:r>
              <a:rPr lang="en-US" altLang="zh-TW" dirty="0" smtClean="0"/>
              <a:t>error.log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587" y="3817257"/>
            <a:ext cx="8755413" cy="280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9742" y="2015671"/>
            <a:ext cx="5431971" cy="189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補上 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 就可以了</a:t>
            </a:r>
            <a:endParaRPr lang="en-US" altLang="zh-TW" dirty="0" smtClean="0"/>
          </a:p>
          <a:p>
            <a:r>
              <a:rPr lang="zh-TW" altLang="en-US" dirty="0" smtClean="0"/>
              <a:t>參數用 </a:t>
            </a:r>
            <a:r>
              <a:rPr lang="en-US" altLang="zh-TW" dirty="0" smtClean="0"/>
              <a:t>?name=</a:t>
            </a:r>
            <a:r>
              <a:rPr lang="en-US" altLang="zh-TW" dirty="0" err="1" smtClean="0"/>
              <a:t>jacky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做輸入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725" y="2504848"/>
            <a:ext cx="47053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4553" y="5600700"/>
            <a:ext cx="51911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5147" y="4630964"/>
            <a:ext cx="4210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資料視覺化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資料視覺化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把我們之前地圖的程式再一次實作</a:t>
            </a:r>
            <a:endParaRPr lang="en-US" altLang="zh-TW" dirty="0" smtClean="0"/>
          </a:p>
          <a:p>
            <a:r>
              <a:rPr lang="zh-TW" altLang="en-US" dirty="0" smtClean="0"/>
              <a:t>要先安裝套件</a:t>
            </a:r>
            <a:endParaRPr lang="en-US" altLang="zh-TW" dirty="0" smtClean="0"/>
          </a:p>
          <a:p>
            <a:pPr lvl="1"/>
            <a:r>
              <a:rPr lang="de-DE" dirty="0" smtClean="0"/>
              <a:t>參考文章：</a:t>
            </a:r>
            <a:r>
              <a:rPr lang="en-US" altLang="zh-TW" dirty="0" smtClean="0">
                <a:hlinkClick r:id="rId2"/>
              </a:rPr>
              <a:t>https://help.pythonanywhere.com/pages/InstallingNewModules/</a:t>
            </a:r>
            <a:endParaRPr lang="de-DE" dirty="0" smtClean="0"/>
          </a:p>
          <a:p>
            <a:pPr lvl="1"/>
            <a:r>
              <a:rPr lang="de-DE" dirty="0" smtClean="0"/>
              <a:t>pip3.7 install --user folium geocoder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資料視覺化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71775"/>
            <a:ext cx="117824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資料視覺化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把第一周的地圖程式取來用</a:t>
            </a:r>
            <a:endParaRPr lang="en-US" altLang="zh-TW" dirty="0" smtClean="0"/>
          </a:p>
          <a:p>
            <a:r>
              <a:rPr lang="zh-TW" altLang="en-US" dirty="0" smtClean="0"/>
              <a:t>參考：</a:t>
            </a:r>
            <a:r>
              <a:rPr lang="en-US" altLang="zh-TW" dirty="0" smtClean="0"/>
              <a:t>flask_app_04.py 和flask_app_05.py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23546"/>
          <a:stretch>
            <a:fillRect/>
          </a:stretch>
        </p:blipFill>
        <p:spPr bwMode="auto">
          <a:xfrm>
            <a:off x="0" y="1628775"/>
            <a:ext cx="84328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資料視覺化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可得到這個結果</a:t>
            </a:r>
            <a:endParaRPr lang="en-US" altLang="zh-TW" dirty="0" smtClean="0"/>
          </a:p>
          <a:p>
            <a:r>
              <a:rPr lang="zh-TW" altLang="en-US" dirty="0" smtClean="0"/>
              <a:t>連結：</a:t>
            </a:r>
            <a:r>
              <a:rPr lang="en-US" altLang="zh-TW" dirty="0" smtClean="0">
                <a:hlinkClick r:id="rId2"/>
              </a:rPr>
              <a:t>https://malocsu8107.pythonanywhere.com/map/demo2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2731"/>
            <a:ext cx="9325131" cy="414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安裝資料庫套件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這邊是用</a:t>
            </a:r>
            <a:r>
              <a:rPr lang="en-US" altLang="zh-TW" dirty="0" err="1" smtClean="0"/>
              <a:t>pip操作，但和本地端的指令不一樣，pythonAnyWhere有自己的下指令的參數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 smtClean="0">
                <a:hlinkClick r:id="rId2"/>
              </a:rPr>
              <a:t>://help.pythonanywhere.com/pages/InstallingNewModules/</a:t>
            </a:r>
            <a:endParaRPr lang="en-US" altLang="zh-TW" dirty="0" smtClean="0"/>
          </a:p>
          <a:p>
            <a:r>
              <a:rPr lang="zh-TW" altLang="en-US" dirty="0" smtClean="0"/>
              <a:t>比如說我在後面的</a:t>
            </a:r>
            <a:r>
              <a:rPr lang="en-US" altLang="zh-TW" dirty="0" err="1" smtClean="0"/>
              <a:t>demo會用到pymysql，我想要安裝，可以下指令如下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81525"/>
            <a:ext cx="93630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MySQL資料庫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點一下右上角的 </a:t>
            </a:r>
            <a:r>
              <a:rPr lang="en-US" altLang="zh-TW" dirty="0" err="1" smtClean="0"/>
              <a:t>database的項目，可以看到這個畫面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0514" y="2112759"/>
            <a:ext cx="6879772" cy="450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MySQL資料庫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過不到</a:t>
            </a:r>
            <a:r>
              <a:rPr lang="en-US" altLang="zh-TW" dirty="0" smtClean="0"/>
              <a:t>1分鐘就初始化完成，會請您建立一個新的database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68310"/>
            <a:ext cx="8273143" cy="438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MySQL資料庫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建立一個新的</a:t>
            </a:r>
            <a:r>
              <a:rPr lang="en-US" altLang="zh-TW" dirty="0" smtClean="0"/>
              <a:t>DB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071" y="2859767"/>
            <a:ext cx="63246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DB無法由外部存取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沒錯</a:t>
            </a:r>
            <a:r>
              <a:rPr lang="en-US" altLang="zh-TW" dirty="0" smtClean="0"/>
              <a:t>!</a:t>
            </a:r>
            <a:r>
              <a:rPr lang="zh-TW" altLang="en-US" dirty="0" smtClean="0"/>
              <a:t> 這篇文章有做說明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https://help.pythonanywhere.com/pages/AccessingMySQLFromOutsidePythonAnywhere/</a:t>
            </a:r>
            <a:endParaRPr lang="en-US" altLang="zh-TW" dirty="0" smtClean="0"/>
          </a:p>
          <a:p>
            <a:r>
              <a:rPr lang="zh-TW" altLang="en-US" dirty="0" smtClean="0"/>
              <a:t>主要是因為</a:t>
            </a:r>
            <a:r>
              <a:rPr lang="en-US" altLang="zh-TW" dirty="0" err="1" smtClean="0"/>
              <a:t>DB被防火牆保護，只有在付費下，才讓使用者使用ssh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tunnel的技術在外部存取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其實還是外內部存取，只是利用ssh加密通道做保護了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所以只能用程式讀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我們把上星期</a:t>
            </a:r>
            <a:r>
              <a:rPr lang="en-US" altLang="zh-TW" dirty="0" err="1" smtClean="0"/>
              <a:t>SQL練習的內容拿出來用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先</a:t>
            </a:r>
            <a:r>
              <a:rPr lang="en-US" altLang="zh-TW" dirty="0" err="1" smtClean="0"/>
              <a:t>Create一個Table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在我們上一頁新增的DB中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85242"/>
            <a:ext cx="12325450" cy="187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寫入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寫入資料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60914"/>
            <a:ext cx="11796198" cy="325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7775"/>
            <a:ext cx="110013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讀回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讀回資料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18972"/>
            <a:ext cx="12091120" cy="324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時區設定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時區設定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https://help.pythonanywhere.com/pages/SettingTheTimezone/</a:t>
            </a:r>
            <a:endParaRPr lang="en-US" altLang="zh-TW" dirty="0" smtClean="0"/>
          </a:p>
          <a:p>
            <a:r>
              <a:rPr lang="zh-TW" altLang="en-US" dirty="0" smtClean="0"/>
              <a:t>文章中建議這樣改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不過這樣只是bash時間改了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2733675"/>
            <a:ext cx="47625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時區設定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真的要讓程式執行中用</a:t>
            </a:r>
            <a:r>
              <a:rPr lang="en-US" altLang="zh-TW" dirty="0" smtClean="0"/>
              <a:t>+8時區，則是要這樣設定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主要是因為我們沒有linux系統最大權限，所以只能這樣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3406" y="3111954"/>
            <a:ext cx="4855361" cy="154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進入申請頁面之後，只要填入基本註冊資訊即可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365" y="2505075"/>
            <a:ext cx="758031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剛申請完會有</a:t>
            </a:r>
            <a:r>
              <a:rPr lang="en-US" altLang="zh-TW" dirty="0" err="1" smtClean="0"/>
              <a:t>tour可以看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7918" y="2780846"/>
            <a:ext cx="4808310" cy="314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Consoles功能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2620" y="3055031"/>
            <a:ext cx="6455275" cy="328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712</Words>
  <PresentationFormat>如螢幕大小 (4:3)</PresentationFormat>
  <Paragraphs>111</Paragraphs>
  <Slides>63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4" baseType="lpstr">
      <vt:lpstr>相鄰</vt:lpstr>
      <vt:lpstr>成品的上線作業</vt:lpstr>
      <vt:lpstr>雲端平台</vt:lpstr>
      <vt:lpstr>環境設定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正式管理頁面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基本設定完成!</vt:lpstr>
      <vt:lpstr>來看一下我們的程式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基本網頁操作完成!</vt:lpstr>
      <vt:lpstr>但…我說的是真的網頁</vt:lpstr>
      <vt:lpstr>投影片 40</vt:lpstr>
      <vt:lpstr>加入參數</vt:lpstr>
      <vt:lpstr>如何傳入參數?</vt:lpstr>
      <vt:lpstr>投影片 43</vt:lpstr>
      <vt:lpstr>投影片 44</vt:lpstr>
      <vt:lpstr>投影片 45</vt:lpstr>
      <vt:lpstr>資料視覺化</vt:lpstr>
      <vt:lpstr>資料視覺化</vt:lpstr>
      <vt:lpstr>資料視覺化</vt:lpstr>
      <vt:lpstr>資料視覺化</vt:lpstr>
      <vt:lpstr>資料視覺化</vt:lpstr>
      <vt:lpstr>投影片 51</vt:lpstr>
      <vt:lpstr>資料庫</vt:lpstr>
      <vt:lpstr>安裝資料庫套件</vt:lpstr>
      <vt:lpstr>建立MySQL資料庫</vt:lpstr>
      <vt:lpstr>建立MySQL資料庫</vt:lpstr>
      <vt:lpstr>建立MySQL資料庫</vt:lpstr>
      <vt:lpstr>DB無法由外部存取!</vt:lpstr>
      <vt:lpstr>資料庫-所以只能用程式讀!</vt:lpstr>
      <vt:lpstr>資料庫-寫入</vt:lpstr>
      <vt:lpstr>資料庫-讀回</vt:lpstr>
      <vt:lpstr>時區設定</vt:lpstr>
      <vt:lpstr>時區設定</vt:lpstr>
      <vt:lpstr>時區設定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160</cp:revision>
  <dcterms:modified xsi:type="dcterms:W3CDTF">2022-12-13T09:18:08Z</dcterms:modified>
</cp:coreProperties>
</file>