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2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2022/12/2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W01-3</a:t>
            </a:r>
            <a:br>
              <a:rPr lang="en-US" altLang="zh-TW" dirty="0" smtClean="0"/>
            </a:br>
            <a:r>
              <a:rPr lang="zh-TW" altLang="en-US" dirty="0" smtClean="0"/>
              <a:t>綜合應用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072"/>
          <a:stretch/>
        </p:blipFill>
        <p:spPr bwMode="auto">
          <a:xfrm>
            <a:off x="285720" y="1357298"/>
            <a:ext cx="8600771" cy="50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893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426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122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98976" cy="201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14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應用一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24198"/>
            <a:ext cx="89138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1356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606</TotalTime>
  <Words>12</Words>
  <Application>Microsoft Office PowerPoint</Application>
  <PresentationFormat>如螢幕大小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W01-3 綜合應用</vt:lpstr>
      <vt:lpstr>應用一</vt:lpstr>
      <vt:lpstr>應用一</vt:lpstr>
      <vt:lpstr>應用一</vt:lpstr>
      <vt:lpstr>應用一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44</cp:revision>
  <dcterms:created xsi:type="dcterms:W3CDTF">2020-04-19T15:33:39Z</dcterms:created>
  <dcterms:modified xsi:type="dcterms:W3CDTF">2022-12-02T14:43:34Z</dcterms:modified>
</cp:coreProperties>
</file>