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7" r:id="rId3"/>
    <p:sldId id="262" r:id="rId4"/>
    <p:sldId id="266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repo.anaconda.com/archive/Anaconda3-2022.05-Windows-x86_64.ex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altLang="zh-TW" dirty="0" smtClean="0"/>
              <a:t>Python</a:t>
            </a:r>
            <a:r>
              <a:rPr lang="zh-TW" altLang="en-US" dirty="0" smtClean="0"/>
              <a:t>環境安裝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密技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!!!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很重要，所以講三次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安裝</a:t>
            </a:r>
            <a:r>
              <a:rPr lang="en-US" dirty="0" err="1" smtClean="0"/>
              <a:t>anaconda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>
                <a:hlinkClick r:id="rId3"/>
              </a:rPr>
              <a:t>https://www.anaconda.com/products/distribution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目前是用 </a:t>
            </a:r>
            <a:r>
              <a:rPr lang="en-US" altLang="zh-TW" dirty="0" smtClean="0"/>
              <a:t>(</a:t>
            </a:r>
            <a:r>
              <a:rPr lang="en-US" dirty="0" smtClean="0">
                <a:hlinkClick r:id="rId4"/>
              </a:rPr>
              <a:t>Anaconda3-2022.05-Windows-x86_64</a:t>
            </a:r>
            <a:r>
              <a:rPr lang="en-US" altLang="zh-TW" dirty="0" smtClean="0"/>
              <a:t>)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如果你是初學，強烈建議安裝時</a:t>
            </a:r>
            <a:r>
              <a:rPr lang="en-US" altLang="zh-TW" dirty="0" smtClean="0"/>
              <a:t>: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以一般個人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環境安裝，不要用</a:t>
            </a:r>
            <a:r>
              <a:rPr lang="en-US" altLang="zh-TW" dirty="0" smtClean="0"/>
              <a:t>all user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安裝時，讓他幫你加入</a:t>
            </a:r>
            <a:r>
              <a:rPr lang="en-US" altLang="zh-TW" dirty="0" smtClean="0"/>
              <a:t>path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62100" y="3535538"/>
            <a:ext cx="5636986" cy="332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5225145" y="4412341"/>
            <a:ext cx="283028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800" dirty="0" smtClean="0">
                <a:solidFill>
                  <a:srgbClr val="FF0000"/>
                </a:solidFill>
              </a:rPr>
              <a:t>上面的選項也建議打勾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未來開啟程式都這樣做</a:t>
            </a:r>
            <a:r>
              <a:rPr lang="en-US" altLang="zh-TW" dirty="0" smtClean="0"/>
              <a:t>: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 (</a:t>
            </a:r>
            <a:r>
              <a:rPr lang="zh-TW" altLang="en-US" dirty="0" smtClean="0"/>
              <a:t>這時預設會是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環境</a:t>
            </a:r>
            <a:r>
              <a:rPr lang="en-US" altLang="zh-TW" dirty="0" smtClean="0"/>
              <a:t>)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lvl="0" indent="-228600">
              <a:spcBef>
                <a:spcPts val="0"/>
              </a:spcBef>
              <a:buSzPts val="2200"/>
            </a:pPr>
            <a:endParaRPr lang="en-US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如果沒有自動在瀏覽器執行</a:t>
            </a:r>
            <a:r>
              <a:rPr lang="en-US" altLang="zh-TW" dirty="0" err="1" smtClean="0"/>
              <a:t>jupyter</a:t>
            </a:r>
            <a:r>
              <a:rPr lang="zh-TW" altLang="en-US" dirty="0" smtClean="0"/>
              <a:t>，請複製這一段，自行貼到瀏覽器上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r="21412"/>
          <a:stretch>
            <a:fillRect/>
          </a:stretch>
        </p:blipFill>
        <p:spPr bwMode="auto">
          <a:xfrm>
            <a:off x="0" y="4064000"/>
            <a:ext cx="91645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127</Words>
  <PresentationFormat>如螢幕大小 (4:3)</PresentationFormat>
  <Paragraphs>22</Paragraphs>
  <Slides>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相鄰</vt:lpstr>
      <vt:lpstr>Python環境安裝</vt:lpstr>
      <vt:lpstr>密技</vt:lpstr>
      <vt:lpstr>環境設定</vt:lpstr>
      <vt:lpstr>環境設定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16</cp:revision>
  <dcterms:modified xsi:type="dcterms:W3CDTF">2022-11-19T03:22:04Z</dcterms:modified>
</cp:coreProperties>
</file>