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2022/12/16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46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38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0754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7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709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304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9888"/>
            <a:ext cx="6624736" cy="45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33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33903" cy="512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80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4730"/>
            <a:ext cx="7966993" cy="5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49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5638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33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5638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41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75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027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295143" cy="490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551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4426</TotalTime>
  <Words>50</Words>
  <Application>Microsoft Office PowerPoint</Application>
  <PresentationFormat>如螢幕大小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 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54</cp:revision>
  <dcterms:created xsi:type="dcterms:W3CDTF">2020-04-19T15:33:39Z</dcterms:created>
  <dcterms:modified xsi:type="dcterms:W3CDTF">2022-12-16T15:51:26Z</dcterms:modified>
</cp:coreProperties>
</file>