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43" r:id="rId3"/>
    <p:sldId id="310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6" r:id="rId14"/>
    <p:sldId id="357" r:id="rId15"/>
    <p:sldId id="353" r:id="rId16"/>
    <p:sldId id="354" r:id="rId17"/>
    <p:sldId id="35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locsu8107.pythonanywhere.com/api/temp/t1t2?t1=2022-12-0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locsu8107.pythonanywhere.com/static/aq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restful-api/" TargetMode="External"/><Relationship Id="rId2" Type="http://schemas.openxmlformats.org/officeDocument/2006/relationships/hyperlink" Target="https://medium.com/itsems-frontend/api-%E6%98%AF%E4%BB%80%E9%BA%BC-restful-api-%E5%8F%88%E6%98%AF%E4%BB%80%E9%BA%BC-a001a85ab6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alphacamp.co/blog/rest-restful-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locsu8107.pythonanywhere.com/api/tem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locsu8107.pythonanywhere.com/api/tem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smtClean="0"/>
              <a:t>雲端平台2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API連結可以得到以下結果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https://malocsu8107.pythonanywhere.com/api/temp/t1t2?t1=2022-12-05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b="6494"/>
          <a:stretch>
            <a:fillRect/>
          </a:stretch>
        </p:blipFill>
        <p:spPr bwMode="auto">
          <a:xfrm>
            <a:off x="3362325" y="2566755"/>
            <a:ext cx="5781675" cy="428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參數修改練習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請修改程式，</a:t>
            </a:r>
            <a:r>
              <a:rPr lang="en-US" altLang="zh-TW" dirty="0" smtClean="0"/>
              <a:t>API可以使用t1,</a:t>
            </a:r>
            <a:r>
              <a:rPr lang="zh-TW" altLang="en-US" dirty="0" smtClean="0"/>
              <a:t> </a:t>
            </a:r>
            <a:r>
              <a:rPr lang="en-US" altLang="zh-TW" dirty="0" smtClean="0"/>
              <a:t>t2二個參數來取得介於t1,</a:t>
            </a:r>
            <a:r>
              <a:rPr lang="zh-TW" altLang="en-US" dirty="0" smtClean="0"/>
              <a:t> </a:t>
            </a:r>
            <a:r>
              <a:rPr lang="en-US" altLang="zh-TW" dirty="0" smtClean="0"/>
              <a:t>t2時間的資料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28687"/>
            <a:ext cx="12093770" cy="412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POST寫入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temp改為使用POST</a:t>
            </a:r>
            <a:r>
              <a:rPr lang="en-US" altLang="zh-TW" dirty="0" err="1" smtClean="0"/>
              <a:t>的方式來新增資料</a:t>
            </a:r>
            <a:endParaRPr lang="en-US" altLang="zh-TW" dirty="0" smtClean="0"/>
          </a:p>
          <a:p>
            <a:r>
              <a:rPr lang="en-US" altLang="zh-TW" dirty="0" err="1" smtClean="0"/>
              <a:t>params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97837"/>
            <a:ext cx="14051286" cy="356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POST寫入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temp改為使用POST</a:t>
            </a:r>
            <a:r>
              <a:rPr lang="en-US" altLang="zh-TW" dirty="0" err="1" smtClean="0"/>
              <a:t>的方式來新增資料</a:t>
            </a:r>
            <a:endParaRPr lang="en-US" altLang="zh-TW" dirty="0" smtClean="0"/>
          </a:p>
          <a:p>
            <a:r>
              <a:rPr lang="en-US" altLang="zh-TW" dirty="0" err="1" smtClean="0"/>
              <a:t>用form傳資料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35086"/>
            <a:ext cx="15132708" cy="37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POST寫入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requests驗證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192037"/>
            <a:ext cx="6145967" cy="466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Static網頁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在網頁專案資料夾中新增一個</a:t>
            </a:r>
            <a:r>
              <a:rPr lang="en-US" altLang="zh-TW" dirty="0" err="1" smtClean="0"/>
              <a:t>static資料夾</a:t>
            </a:r>
            <a:endParaRPr lang="en-US" altLang="zh-TW" dirty="0" smtClean="0"/>
          </a:p>
          <a:p>
            <a:r>
              <a:rPr lang="zh-TW" altLang="en-US" dirty="0" smtClean="0"/>
              <a:t>上傳一個預先產生的地圖檔案</a:t>
            </a:r>
            <a:endParaRPr lang="en-US" altLang="zh-TW" dirty="0" smtClean="0"/>
          </a:p>
          <a:p>
            <a:r>
              <a:rPr lang="zh-TW" altLang="en-US" dirty="0" smtClean="0"/>
              <a:t>打開網頁連結</a:t>
            </a:r>
            <a:endParaRPr lang="en-US" altLang="zh-TW" dirty="0" smtClean="0"/>
          </a:p>
          <a:p>
            <a:r>
              <a:rPr lang="en-US" altLang="zh-TW" smtClean="0">
                <a:hlinkClick r:id="rId2"/>
              </a:rPr>
              <a:t>https</a:t>
            </a:r>
            <a:r>
              <a:rPr lang="en-US" altLang="zh-TW" smtClean="0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malocsu8107.pythonanywhere.com/static/aqi.html</a:t>
            </a:r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bootstrap讓網頁變專業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設計讓前端使用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接續上周的進度</a:t>
            </a:r>
            <a:endParaRPr lang="en-US" altLang="zh-TW" dirty="0" smtClean="0"/>
          </a:p>
          <a:p>
            <a:r>
              <a:rPr lang="zh-TW" altLang="en-US" dirty="0" smtClean="0"/>
              <a:t>我們開始了解</a:t>
            </a:r>
            <a:r>
              <a:rPr lang="en-US" altLang="zh-TW" dirty="0" err="1" smtClean="0"/>
              <a:t>API如何設計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API設計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API設計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</a:p>
          <a:p>
            <a:r>
              <a:rPr lang="en-US" altLang="zh-TW" dirty="0" smtClean="0"/>
              <a:t>POST</a:t>
            </a:r>
          </a:p>
          <a:p>
            <a:r>
              <a:rPr lang="en-US" altLang="zh-TW" dirty="0" smtClean="0"/>
              <a:t>PUT</a:t>
            </a:r>
          </a:p>
          <a:p>
            <a:r>
              <a:rPr lang="en-US" altLang="zh-TW" dirty="0" smtClean="0"/>
              <a:t>DELETE</a:t>
            </a:r>
          </a:p>
          <a:p>
            <a:r>
              <a:rPr lang="zh-TW" altLang="en-US" dirty="0" smtClean="0"/>
              <a:t>對應資料庫的</a:t>
            </a:r>
            <a:r>
              <a:rPr lang="en-US" altLang="zh-TW" dirty="0" smtClean="0"/>
              <a:t>CRUD (Create,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Retrieve, Update,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Delete)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REST: Representational State Transfer( </a:t>
            </a:r>
            <a:r>
              <a:rPr lang="zh-TW" altLang="en-US" dirty="0" smtClean="0"/>
              <a:t>表現層狀態轉移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，一種設計風格，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zh-TW" altLang="en-US" dirty="0" smtClean="0"/>
              <a:t>只是轉為形容詞</a:t>
            </a:r>
            <a:endParaRPr lang="en-US" altLang="zh-TW" dirty="0" smtClean="0"/>
          </a:p>
          <a:p>
            <a:r>
              <a:rPr lang="en-US" altLang="zh-TW" dirty="0" smtClean="0"/>
              <a:t>Ref: </a:t>
            </a:r>
            <a:r>
              <a:rPr lang="en-US" altLang="zh-TW" dirty="0" smtClean="0">
                <a:hlinkClick r:id="rId2"/>
              </a:rPr>
              <a:t>https://medium.com/itsems-frontend/api-%E6%98%AF%E4%BB%80%E9%BA%BC-restful-api-%E5%8F%88%E6%98%AF%E4%BB%80%E9%BA%BC-a001a85ab638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https://aws.amazon.com/tw/what-is/restful-api/</a:t>
            </a:r>
            <a:endParaRPr lang="en-US" altLang="zh-TW" dirty="0" smtClean="0"/>
          </a:p>
          <a:p>
            <a:r>
              <a:rPr lang="en-US" altLang="zh-TW" dirty="0" err="1" smtClean="0">
                <a:hlinkClick r:id="rId4"/>
              </a:rPr>
              <a:t>比較完整的說明：https</a:t>
            </a:r>
            <a:r>
              <a:rPr lang="en-US" altLang="zh-TW" dirty="0" smtClean="0">
                <a:hlinkClick r:id="rId4"/>
              </a:rPr>
              <a:t>://</a:t>
            </a:r>
            <a:r>
              <a:rPr lang="en-US" altLang="zh-TW" dirty="0" err="1" smtClean="0">
                <a:hlinkClick r:id="rId4"/>
              </a:rPr>
              <a:t>tw.alphacamp.co</a:t>
            </a:r>
            <a:r>
              <a:rPr lang="en-US" altLang="zh-TW" dirty="0" smtClean="0">
                <a:hlinkClick r:id="rId4"/>
              </a:rPr>
              <a:t>/blog/rest-restful-</a:t>
            </a:r>
            <a:r>
              <a:rPr lang="en-US" altLang="zh-TW" dirty="0" err="1" smtClean="0">
                <a:hlinkClick r:id="rId4"/>
              </a:rPr>
              <a:t>api</a:t>
            </a:r>
            <a:endParaRPr lang="en-US" altLang="zh-TW" dirty="0" smtClean="0"/>
          </a:p>
          <a:p>
            <a:r>
              <a:rPr lang="zh-TW" altLang="en-US" dirty="0" smtClean="0"/>
              <a:t>要不要完全這樣命名，就看自己了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API的設計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我們接下來會說明</a:t>
            </a:r>
            <a:r>
              <a:rPr lang="en-US" altLang="zh-TW" dirty="0" err="1" smtClean="0"/>
              <a:t>API怎麼設計，需要完全依照rest</a:t>
            </a:r>
            <a:r>
              <a:rPr lang="en-US" altLang="zh-TW" dirty="0" smtClean="0"/>
              <a:t> or restful </a:t>
            </a:r>
            <a:r>
              <a:rPr lang="en-US" altLang="zh-TW" dirty="0" err="1" smtClean="0"/>
              <a:t>API的風格可以自己採用</a:t>
            </a:r>
            <a:endParaRPr lang="en-US" altLang="zh-TW" dirty="0" smtClean="0"/>
          </a:p>
          <a:p>
            <a:r>
              <a:rPr lang="zh-TW" altLang="en-US" dirty="0" smtClean="0"/>
              <a:t>主要介紹</a:t>
            </a:r>
            <a:r>
              <a:rPr lang="en-US" altLang="zh-TW" dirty="0" smtClean="0"/>
              <a:t>GET,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POST這二種寫法，因為最常使用到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新增以下的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我們可以使用 </a:t>
            </a:r>
            <a:r>
              <a:rPr lang="en-US" altLang="zh-TW" dirty="0" smtClean="0">
                <a:hlinkClick r:id="rId2"/>
              </a:rPr>
              <a:t>https://malocsu8107.pythonanywhere.com/api/temp</a:t>
            </a:r>
            <a:r>
              <a:rPr lang="zh-TW" altLang="en-US" dirty="0" smtClean="0"/>
              <a:t> 取資料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87469"/>
            <a:ext cx="12387485" cy="366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https://malocsu8107.pythonanywhere.com/api/temp</a:t>
            </a:r>
            <a:r>
              <a:rPr lang="zh-TW" altLang="en-US" dirty="0" smtClean="0"/>
              <a:t> 取資料結果會像這樣</a:t>
            </a:r>
            <a:endParaRPr lang="en-US" altLang="zh-TW" dirty="0" smtClean="0"/>
          </a:p>
          <a:p>
            <a:r>
              <a:rPr lang="en-US" altLang="zh-TW" dirty="0" smtClean="0"/>
              <a:t>(flask_app_8.py)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7163" y="3279095"/>
            <a:ext cx="48672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我們增加這樣的</a:t>
            </a:r>
            <a:r>
              <a:rPr lang="en-US" altLang="zh-TW" dirty="0" err="1" smtClean="0"/>
              <a:t>API形式</a:t>
            </a:r>
            <a:endParaRPr lang="en-US" altLang="zh-TW" dirty="0" smtClean="0"/>
          </a:p>
          <a:p>
            <a:r>
              <a:rPr lang="zh-TW" altLang="en-US" dirty="0" smtClean="0"/>
              <a:t>讓使用者可以加入參數動態調整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28687"/>
            <a:ext cx="12093770" cy="412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253</Words>
  <PresentationFormat>如螢幕大小 (4:3)</PresentationFormat>
  <Paragraphs>49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相鄰</vt:lpstr>
      <vt:lpstr>雲端平台2</vt:lpstr>
      <vt:lpstr>投影片 2</vt:lpstr>
      <vt:lpstr>API設計</vt:lpstr>
      <vt:lpstr>API設計</vt:lpstr>
      <vt:lpstr>Restful API</vt:lpstr>
      <vt:lpstr>API的設計</vt:lpstr>
      <vt:lpstr>API: GET</vt:lpstr>
      <vt:lpstr>API: GET</vt:lpstr>
      <vt:lpstr>API: GET</vt:lpstr>
      <vt:lpstr>API: GET</vt:lpstr>
      <vt:lpstr>API: GET 參數修改練習</vt:lpstr>
      <vt:lpstr>API: POST寫入資料</vt:lpstr>
      <vt:lpstr>API: POST寫入資料</vt:lpstr>
      <vt:lpstr>API: POST寫入資料</vt:lpstr>
      <vt:lpstr>Static網頁</vt:lpstr>
      <vt:lpstr>加入bootstrap讓網頁變專業</vt:lpstr>
      <vt:lpstr>設計讓前端使用API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190</cp:revision>
  <dcterms:modified xsi:type="dcterms:W3CDTF">2022-12-13T14:28:52Z</dcterms:modified>
</cp:coreProperties>
</file>