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9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468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938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07548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997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56959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270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如果是在</a:t>
            </a:r>
            <a:r>
              <a:rPr lang="en-US" altLang="zh-TW" dirty="0" smtClean="0"/>
              <a:t>Linux, Mac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crontab</a:t>
            </a:r>
            <a:r>
              <a:rPr lang="en-US" altLang="zh-TW" dirty="0" smtClean="0"/>
              <a:t> –e</a:t>
            </a:r>
          </a:p>
          <a:p>
            <a:r>
              <a:rPr lang="zh-TW" altLang="en-US" dirty="0" smtClean="0"/>
              <a:t>格式：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分      小時    日          月      星期        命令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0-59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0-23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1-31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1-12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0-6</a:t>
            </a:r>
            <a:r>
              <a:rPr lang="zh-TW" altLang="en-US" dirty="0" smtClean="0"/>
              <a:t>      </a:t>
            </a:r>
            <a:r>
              <a:rPr lang="en-US" dirty="0" smtClean="0"/>
              <a:t>command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zh-TW" altLang="en-US" dirty="0" smtClean="0"/>
              <a:t>指定每月</a:t>
            </a:r>
            <a:r>
              <a:rPr lang="en-US" altLang="zh-TW" dirty="0" smtClean="0"/>
              <a:t>8</a:t>
            </a:r>
            <a:r>
              <a:rPr lang="zh-TW" altLang="en-US" dirty="0" smtClean="0"/>
              <a:t>號的</a:t>
            </a:r>
            <a:r>
              <a:rPr lang="en-US" altLang="zh-TW" dirty="0" smtClean="0"/>
              <a:t>7:30</a:t>
            </a:r>
            <a:r>
              <a:rPr lang="zh-TW" altLang="en-US" dirty="0" smtClean="0"/>
              <a:t>分執行</a:t>
            </a:r>
            <a:r>
              <a:rPr lang="en-US" dirty="0" err="1" smtClean="0"/>
              <a:t>ls</a:t>
            </a:r>
            <a:r>
              <a:rPr lang="zh-TW" altLang="en-US" dirty="0" smtClean="0"/>
              <a:t>命令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30 7 </a:t>
            </a:r>
            <a:r>
              <a:rPr lang="en-US" dirty="0" smtClean="0"/>
              <a:t>* </a:t>
            </a:r>
            <a:r>
              <a:rPr lang="en-US" dirty="0" smtClean="0"/>
              <a:t>* * </a:t>
            </a:r>
            <a:r>
              <a:rPr lang="en-US" dirty="0" smtClean="0"/>
              <a:t>python report.py</a:t>
            </a:r>
            <a:endParaRPr lang="en-US" altLang="zh-TW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zh-TW" altLang="en-US" dirty="0" smtClean="0"/>
              <a:t>每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分鐘執行一次</a:t>
            </a:r>
            <a:r>
              <a:rPr lang="en-US" dirty="0" err="1" smtClean="0"/>
              <a:t>ls</a:t>
            </a:r>
            <a:r>
              <a:rPr lang="zh-TW" altLang="en-US" dirty="0" smtClean="0"/>
              <a:t>命令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即每個小時的第</a:t>
            </a:r>
            <a:r>
              <a:rPr lang="en-US" altLang="zh-TW" dirty="0" smtClean="0"/>
              <a:t>15 30 45 60 </a:t>
            </a:r>
            <a:r>
              <a:rPr lang="zh-TW" altLang="en-US" dirty="0" smtClean="0"/>
              <a:t>分鐘執行</a:t>
            </a:r>
            <a:r>
              <a:rPr lang="en-US" dirty="0" err="1" smtClean="0"/>
              <a:t>ls</a:t>
            </a:r>
            <a:r>
              <a:rPr lang="zh-TW" altLang="en-US" dirty="0" smtClean="0"/>
              <a:t>命令</a:t>
            </a:r>
            <a:r>
              <a:rPr lang="en-US" altLang="zh-TW" dirty="0" smtClean="0"/>
              <a:t>】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*</a:t>
            </a:r>
            <a:r>
              <a:rPr lang="en-US" altLang="zh-TW" dirty="0" smtClean="0"/>
              <a:t>/15</a:t>
            </a:r>
            <a:r>
              <a:rPr lang="zh-TW" altLang="en-US" dirty="0" smtClean="0"/>
              <a:t> * * * * 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zh-TW" altLang="en-US" dirty="0" smtClean="0"/>
              <a:t>每隔</a:t>
            </a:r>
            <a:r>
              <a:rPr lang="en-US" altLang="zh-TW" dirty="0" smtClean="0"/>
              <a:t>2</a:t>
            </a:r>
            <a:r>
              <a:rPr lang="zh-TW" altLang="en-US" dirty="0" smtClean="0"/>
              <a:t>小時執行一次</a:t>
            </a:r>
            <a:r>
              <a:rPr lang="en-US" dirty="0" err="1" smtClean="0"/>
              <a:t>ls</a:t>
            </a:r>
            <a:r>
              <a:rPr lang="zh-TW" altLang="en-US" dirty="0" smtClean="0"/>
              <a:t>命令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*</a:t>
            </a:r>
            <a:r>
              <a:rPr lang="en-US" altLang="zh-TW" dirty="0" smtClean="0"/>
              <a:t>/15</a:t>
            </a:r>
            <a:r>
              <a:rPr lang="zh-TW" altLang="en-US" dirty="0" smtClean="0"/>
              <a:t> * * * * </a:t>
            </a:r>
            <a:r>
              <a:rPr lang="en-US" altLang="zh-TW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/bin/python ~/Desktop/test.py 0 */2 * * * </a:t>
            </a:r>
            <a:r>
              <a:rPr lang="en-US" dirty="0" err="1" smtClean="0"/>
              <a:t>ls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有內建排程的工具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30480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533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有內建排程的工具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89888"/>
            <a:ext cx="6624736" cy="452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333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7933903" cy="512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380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4730"/>
            <a:ext cx="7966993" cy="531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949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65638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533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56387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641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7543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302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295143" cy="490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055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4436</TotalTime>
  <Words>147</Words>
  <Application>Microsoft Office PowerPoint</Application>
  <PresentationFormat>如螢幕大小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相鄰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如果是在Linux, Mac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X270</cp:lastModifiedBy>
  <cp:revision>57</cp:revision>
  <dcterms:created xsi:type="dcterms:W3CDTF">2020-04-19T15:33:39Z</dcterms:created>
  <dcterms:modified xsi:type="dcterms:W3CDTF">2023-02-11T03:27:27Z</dcterms:modified>
</cp:coreProperties>
</file>