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6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zh-TW" altLang="en-US" dirty="0" smtClean="0"/>
              <a:t>燈控架構圖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866" y="2938077"/>
            <a:ext cx="3081334" cy="322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5439" y="641349"/>
            <a:ext cx="10477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線接點 6"/>
          <p:cNvCxnSpPr/>
          <p:nvPr/>
        </p:nvCxnSpPr>
        <p:spPr>
          <a:xfrm>
            <a:off x="1349829" y="1669143"/>
            <a:ext cx="3512457" cy="1161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0" y="1625600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AC110V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357086" y="1908629"/>
            <a:ext cx="1342571" cy="217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rot="16200000" flipV="1">
            <a:off x="2220686" y="2438401"/>
            <a:ext cx="1074057" cy="116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rot="16200000" flipV="1">
            <a:off x="2431143" y="2445658"/>
            <a:ext cx="1045029" cy="130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844800" y="1988458"/>
            <a:ext cx="2002971" cy="58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8254199">
            <a:off x="880111" y="1389471"/>
            <a:ext cx="754458" cy="74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8135" y="4760686"/>
            <a:ext cx="2659236" cy="185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12569084">
            <a:off x="4912178" y="5779635"/>
            <a:ext cx="14097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直線接點 23"/>
          <p:cNvCxnSpPr/>
          <p:nvPr/>
        </p:nvCxnSpPr>
        <p:spPr>
          <a:xfrm rot="16200000" flipH="1">
            <a:off x="2133600" y="6255657"/>
            <a:ext cx="827314" cy="1451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rot="16200000" flipH="1">
            <a:off x="2431144" y="6103254"/>
            <a:ext cx="602343" cy="21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2554514" y="6393544"/>
            <a:ext cx="2423886" cy="2830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10800000" flipV="1">
            <a:off x="2728687" y="6270171"/>
            <a:ext cx="2206173" cy="1596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2975429" y="6008914"/>
            <a:ext cx="1480457" cy="203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16200000" flipH="1">
            <a:off x="2728686" y="5936343"/>
            <a:ext cx="420914" cy="101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rot="16200000" flipH="1">
            <a:off x="2931884" y="5863770"/>
            <a:ext cx="304802" cy="435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V="1">
            <a:off x="3106057" y="5762175"/>
            <a:ext cx="1262746" cy="2612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4405086" y="5638800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DC12V</a:t>
            </a:r>
            <a:endParaRPr lang="zh-TW" altLang="en-US" dirty="0"/>
          </a:p>
        </p:txBody>
      </p:sp>
      <p:sp>
        <p:nvSpPr>
          <p:cNvPr id="53" name="流程圖: 磁碟 52"/>
          <p:cNvSpPr/>
          <p:nvPr/>
        </p:nvSpPr>
        <p:spPr>
          <a:xfrm>
            <a:off x="7503886" y="2467429"/>
            <a:ext cx="1074057" cy="140788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</Words>
  <PresentationFormat>如螢幕大小 (4:3)</PresentationFormat>
  <Paragraphs>4</Paragraphs>
  <Slides>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相鄰</vt:lpstr>
      <vt:lpstr>燈控架構圖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19</cp:revision>
  <dcterms:modified xsi:type="dcterms:W3CDTF">2022-12-10T05:28:31Z</dcterms:modified>
</cp:coreProperties>
</file>