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Firebase</a:t>
            </a:r>
            <a:r>
              <a:rPr lang="zh-TW" altLang="en-US" dirty="0" smtClean="0"/>
              <a:t>申請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E:\教學\中華成教_2022_12_Python物聯網大數據資料分析應用\2022-12-03_教材整理\KH20221202_IoT_Data_Science\W05\firebase申請畫面\firebase_new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47800"/>
            <a:ext cx="80772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E:\教學\中華成教_2022_12_Python物聯網大數據資料分析應用\2022-12-03_教材整理\KH20221202_IoT_Data_Science\W05\firebase申請畫面\firebase_new_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57325"/>
            <a:ext cx="9610725" cy="540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 descr="E:\教學\中華成教_2022_12_Python物聯網大數據資料分析應用\2022-12-03_教材整理\KH20221202_IoT_Data_Science\W05\firebase申請畫面\firebase_new_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05025"/>
            <a:ext cx="8496300" cy="475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E:\教學\中華成教_2022_12_Python物聯網大數據資料分析應用\2022-12-03_教材整理\KH20221202_IoT_Data_Science\W05\firebase申請畫面\firebase_new_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50"/>
            <a:ext cx="7581900" cy="4857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 descr="E:\教學\中華成教_2022_12_Python物聯網大數據資料分析應用\2022-12-03_教材整理\KH20221202_IoT_Data_Science\W05\firebase申請畫面\firebase_new_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2214554"/>
            <a:ext cx="810577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 descr="E:\教學\中華成教_2022_12_Python物聯網大數據資料分析應用\2022-12-03_教材整理\KH20221202_IoT_Data_Science\W05\firebase申請畫面\firebase_new_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80391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 descr="E:\教學\中華成教_2022_12_Python物聯網大數據資料分析應用\2022-12-03_教材整理\KH20221202_IoT_Data_Science\W05\firebase申請畫面\firebase_new_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28736"/>
            <a:ext cx="9037688" cy="5429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 descr="E:\教學\中華成教_2022_12_Python物聯網大數據資料分析應用\2022-12-03_教材整理\KH20221202_IoT_Data_Science\W05\firebase申請畫面\firebase_new_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28700"/>
            <a:ext cx="5505450" cy="582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 descr="E:\教學\中華成教_2022_12_Python物聯網大數據資料分析應用\2022-12-03_教材整理\KH20221202_IoT_Data_Science\W05\firebase申請畫面\firebase_new_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8789703" cy="450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 descr="E:\教學\中華成教_2022_12_Python物聯網大數據資料分析應用\2022-12-03_教材整理\KH20221202_IoT_Data_Science\W05\firebase申請畫面\firebase_new_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10161395" cy="5500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console.firebase.google.com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E:\教學\中華成教_2022_12_Python物聯網大數據資料分析應用\2022-12-03_教材整理\KH20221202_IoT_Data_Science\W05\firebase申請畫面\firebase_new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8077200" cy="407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 descr="E:\教學\中華成教_2022_12_Python物聯網大數據資料分析應用\2022-12-03_教材整理\KH20221202_IoT_Data_Science\W05\firebase申請畫面\firebase_new_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764852" cy="521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E:\教學\中華成教_2022_12_Python物聯網大數據資料分析應用\2022-12-03_教材整理\KH20221202_IoT_Data_Science\W05\firebase申請畫面\firebase_new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90625"/>
            <a:ext cx="6991350" cy="566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E:\教學\中華成教_2022_12_Python物聯網大數據資料分析應用\2022-12-03_教材整理\KH20221202_IoT_Data_Science\W05\firebase申請畫面\firebase_new_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23975"/>
            <a:ext cx="7258050" cy="553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E:\教學\中華成教_2022_12_Python物聯網大數據資料分析應用\2022-12-03_教材整理\KH20221202_IoT_Data_Science\W05\firebase申請畫面\firebase_new_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76375"/>
            <a:ext cx="7620000" cy="538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E:\教學\中華成教_2022_12_Python物聯網大數據資料分析應用\2022-12-03_教材整理\KH20221202_IoT_Data_Science\W05\firebase申請畫面\firebase_new_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66850"/>
            <a:ext cx="7286625" cy="5391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E:\教學\中華成教_2022_12_Python物聯網大數據資料分析應用\2022-12-03_教材整理\KH20221202_IoT_Data_Science\W05\firebase申請畫面\firebase_new_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466975"/>
            <a:ext cx="7419975" cy="439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E:\教學\中華成教_2022_12_Python物聯網大數據資料分析應用\2022-12-03_教材整理\KH20221202_IoT_Data_Science\W05\firebase申請畫面\firebase_new_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4425"/>
            <a:ext cx="9134475" cy="574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E:\教學\中華成教_2022_12_Python物聯網大數據資料分析應用\2022-12-03_教材整理\KH20221202_IoT_Data_Science\W05\firebase申請畫面\firebase_new_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57325"/>
            <a:ext cx="8382000" cy="540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</Words>
  <PresentationFormat>如螢幕大小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中庸</vt:lpstr>
      <vt:lpstr>Firebase申請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Firebase申請</dc:title>
  <dc:creator>X270</dc:creator>
  <cp:lastModifiedBy>X270</cp:lastModifiedBy>
  <cp:revision>1</cp:revision>
  <dcterms:created xsi:type="dcterms:W3CDTF">2023-01-13T21:50:20Z</dcterms:created>
  <dcterms:modified xsi:type="dcterms:W3CDTF">2023-01-13T21:54:44Z</dcterms:modified>
</cp:coreProperties>
</file>