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80" r:id="rId3"/>
    <p:sldId id="281" r:id="rId4"/>
    <p:sldId id="282" r:id="rId5"/>
    <p:sldId id="283" r:id="rId6"/>
    <p:sldId id="285" r:id="rId7"/>
    <p:sldId id="284" r:id="rId8"/>
    <p:sldId id="286" r:id="rId9"/>
    <p:sldId id="287" r:id="rId10"/>
    <p:sldId id="288" r:id="rId11"/>
    <p:sldId id="289" r:id="rId12"/>
    <p:sldId id="290" r:id="rId13"/>
    <p:sldId id="291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pPr/>
              <a:t>2023/2/10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2023/2/10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2023/2/10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2023/2/10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2023/2/10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2023/2/10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系統</a:t>
            </a:r>
            <a:r>
              <a:rPr lang="zh-TW" altLang="en-US" dirty="0" smtClean="0"/>
              <a:t>排程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77660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6646863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93830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075487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9970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56959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2709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如果是在</a:t>
            </a:r>
            <a:r>
              <a:rPr lang="en-US" altLang="zh-TW" dirty="0" smtClean="0"/>
              <a:t>Linux, Mac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crontab</a:t>
            </a:r>
            <a:r>
              <a:rPr lang="en-US" altLang="zh-TW" dirty="0" smtClean="0"/>
              <a:t> –e</a:t>
            </a:r>
          </a:p>
          <a:p>
            <a:r>
              <a:rPr lang="zh-TW" altLang="en-US" dirty="0" smtClean="0"/>
              <a:t>格式：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分 </a:t>
            </a:r>
            <a:r>
              <a:rPr lang="zh-TW" altLang="en-US" dirty="0" smtClean="0"/>
              <a:t>     小時    日          月      星期        </a:t>
            </a:r>
            <a:r>
              <a:rPr lang="zh-TW" altLang="en-US" dirty="0" smtClean="0"/>
              <a:t>命令 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0-59</a:t>
            </a:r>
            <a:r>
              <a:rPr lang="zh-TW" altLang="en-US" dirty="0" smtClean="0"/>
              <a:t>   </a:t>
            </a:r>
            <a:r>
              <a:rPr lang="en-US" altLang="zh-TW" dirty="0" smtClean="0"/>
              <a:t>0-23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1-31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1-12</a:t>
            </a:r>
            <a:r>
              <a:rPr lang="zh-TW" altLang="en-US" dirty="0" smtClean="0"/>
              <a:t>       </a:t>
            </a:r>
            <a:r>
              <a:rPr lang="en-US" altLang="zh-TW" dirty="0" smtClean="0"/>
              <a:t>0-6</a:t>
            </a:r>
            <a:r>
              <a:rPr lang="zh-TW" altLang="en-US" dirty="0" smtClean="0"/>
              <a:t>      </a:t>
            </a:r>
            <a:r>
              <a:rPr lang="en-US" dirty="0" smtClean="0"/>
              <a:t>command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</a:t>
            </a:r>
            <a:r>
              <a:rPr lang="zh-TW" altLang="en-US" dirty="0" smtClean="0"/>
              <a:t>指定每月</a:t>
            </a:r>
            <a:r>
              <a:rPr lang="en-US" altLang="zh-TW" dirty="0" smtClean="0"/>
              <a:t>8</a:t>
            </a:r>
            <a:r>
              <a:rPr lang="zh-TW" altLang="en-US" dirty="0" smtClean="0"/>
              <a:t>號的</a:t>
            </a:r>
            <a:r>
              <a:rPr lang="en-US" altLang="zh-TW" dirty="0" smtClean="0"/>
              <a:t>7:30</a:t>
            </a:r>
            <a:r>
              <a:rPr lang="zh-TW" altLang="en-US" dirty="0" smtClean="0"/>
              <a:t>分執行</a:t>
            </a:r>
            <a:r>
              <a:rPr lang="en-US" dirty="0" err="1" smtClean="0"/>
              <a:t>ls</a:t>
            </a:r>
            <a:r>
              <a:rPr lang="zh-TW" altLang="en-US" dirty="0" smtClean="0"/>
              <a:t>命令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30 </a:t>
            </a:r>
            <a:r>
              <a:rPr lang="en-US" dirty="0" smtClean="0"/>
              <a:t>7 8 * * </a:t>
            </a:r>
            <a:r>
              <a:rPr lang="en-US" dirty="0" err="1" smtClean="0"/>
              <a:t>ls</a:t>
            </a:r>
            <a:endParaRPr lang="en-US" altLang="zh-TW" dirty="0" smtClean="0"/>
          </a:p>
          <a:p>
            <a:pPr>
              <a:buNone/>
            </a:pPr>
            <a:r>
              <a:rPr lang="en-US" dirty="0" smtClean="0"/>
              <a:t># </a:t>
            </a:r>
            <a:r>
              <a:rPr lang="zh-TW" altLang="en-US" dirty="0" smtClean="0"/>
              <a:t>每</a:t>
            </a:r>
            <a:r>
              <a:rPr lang="en-US" altLang="zh-TW" dirty="0" smtClean="0"/>
              <a:t>15</a:t>
            </a:r>
            <a:r>
              <a:rPr lang="zh-TW" altLang="en-US" dirty="0" smtClean="0"/>
              <a:t>分鐘執行一次</a:t>
            </a:r>
            <a:r>
              <a:rPr lang="en-US" dirty="0" err="1" smtClean="0"/>
              <a:t>ls</a:t>
            </a:r>
            <a:r>
              <a:rPr lang="zh-TW" altLang="en-US" dirty="0" smtClean="0"/>
              <a:t>命令</a:t>
            </a:r>
            <a:r>
              <a:rPr lang="en-US" altLang="zh-TW" dirty="0" smtClean="0"/>
              <a:t>【</a:t>
            </a:r>
            <a:r>
              <a:rPr lang="zh-TW" altLang="en-US" dirty="0" smtClean="0"/>
              <a:t>即每個小時的第</a:t>
            </a:r>
            <a:r>
              <a:rPr lang="en-US" altLang="zh-TW" dirty="0" smtClean="0"/>
              <a:t>15 30 45 60 </a:t>
            </a:r>
            <a:r>
              <a:rPr lang="zh-TW" altLang="en-US" dirty="0" smtClean="0"/>
              <a:t>分鐘執行</a:t>
            </a:r>
            <a:r>
              <a:rPr lang="en-US" dirty="0" err="1" smtClean="0"/>
              <a:t>ls</a:t>
            </a:r>
            <a:r>
              <a:rPr lang="zh-TW" altLang="en-US" dirty="0" smtClean="0"/>
              <a:t>命令</a:t>
            </a:r>
            <a:r>
              <a:rPr lang="en-US" altLang="zh-TW" dirty="0" smtClean="0"/>
              <a:t>】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*</a:t>
            </a:r>
            <a:r>
              <a:rPr lang="en-US" altLang="zh-TW" dirty="0" smtClean="0"/>
              <a:t>/15</a:t>
            </a:r>
            <a:r>
              <a:rPr lang="zh-TW" altLang="en-US" dirty="0" smtClean="0"/>
              <a:t> * * * * </a:t>
            </a:r>
            <a:r>
              <a:rPr lang="en-US" dirty="0" err="1" smtClean="0"/>
              <a:t>ls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#</a:t>
            </a:r>
            <a:r>
              <a:rPr lang="zh-TW" altLang="en-US" dirty="0" smtClean="0"/>
              <a:t>每隔</a:t>
            </a:r>
            <a:r>
              <a:rPr lang="en-US" altLang="zh-TW" dirty="0" smtClean="0"/>
              <a:t>2</a:t>
            </a:r>
            <a:r>
              <a:rPr lang="zh-TW" altLang="en-US" dirty="0" smtClean="0"/>
              <a:t>小時執行一次</a:t>
            </a:r>
            <a:r>
              <a:rPr lang="en-US" dirty="0" err="1" smtClean="0"/>
              <a:t>ls</a:t>
            </a:r>
            <a:r>
              <a:rPr lang="zh-TW" altLang="en-US" dirty="0" smtClean="0"/>
              <a:t>命令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*</a:t>
            </a:r>
            <a:r>
              <a:rPr lang="en-US" altLang="zh-TW" dirty="0" smtClean="0"/>
              <a:t>/15</a:t>
            </a:r>
            <a:r>
              <a:rPr lang="zh-TW" altLang="en-US" dirty="0" smtClean="0"/>
              <a:t> * * * * </a:t>
            </a:r>
            <a:r>
              <a:rPr lang="en-US" altLang="zh-TW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/bin/python ~/Desktop/test.py 0 */2 * * * </a:t>
            </a:r>
            <a:r>
              <a:rPr lang="en-US" dirty="0" err="1" smtClean="0"/>
              <a:t>ls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Windows</a:t>
            </a:r>
            <a:r>
              <a:rPr lang="zh-TW" altLang="en-US" dirty="0" smtClean="0"/>
              <a:t>有內建排程的工具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88840"/>
            <a:ext cx="3048000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5337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Windows</a:t>
            </a:r>
            <a:r>
              <a:rPr lang="zh-TW" altLang="en-US" dirty="0" smtClean="0"/>
              <a:t>有內建排程的工具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89888"/>
            <a:ext cx="6624736" cy="452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3333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7933903" cy="5127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3803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54730"/>
            <a:ext cx="7966993" cy="531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9495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6656387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5336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6656387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6412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6675437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30276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5295143" cy="4904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05510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4432</TotalTime>
  <Words>146</Words>
  <Application>Microsoft Office PowerPoint</Application>
  <PresentationFormat>如螢幕大小 (4:3)</PresentationFormat>
  <Paragraphs>27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相鄰</vt:lpstr>
      <vt:lpstr>系統排程</vt:lpstr>
      <vt:lpstr>系統排程</vt:lpstr>
      <vt:lpstr>系統排程</vt:lpstr>
      <vt:lpstr>系統排程</vt:lpstr>
      <vt:lpstr>系統排程</vt:lpstr>
      <vt:lpstr>系統排程</vt:lpstr>
      <vt:lpstr>系統排程</vt:lpstr>
      <vt:lpstr>系統排程</vt:lpstr>
      <vt:lpstr>系統排程</vt:lpstr>
      <vt:lpstr>系統排程</vt:lpstr>
      <vt:lpstr>系統排程</vt:lpstr>
      <vt:lpstr>系統排程</vt:lpstr>
      <vt:lpstr>如果是在Linux, Mac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X270</cp:lastModifiedBy>
  <cp:revision>56</cp:revision>
  <dcterms:created xsi:type="dcterms:W3CDTF">2020-04-19T15:33:39Z</dcterms:created>
  <dcterms:modified xsi:type="dcterms:W3CDTF">2023-02-10T15:41:16Z</dcterms:modified>
</cp:coreProperties>
</file>