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265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B86DC-20C9-45AA-9C21-5865177CCC2D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D39CF-D61E-4B35-8525-08F36442525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9453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Python</a:t>
            </a:r>
            <a:r>
              <a:rPr lang="zh-TW" altLang="en-US" b="1" dirty="0" smtClean="0"/>
              <a:t>物聯網大數據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資料收集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Speaker: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77660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065" y="5433614"/>
            <a:ext cx="15049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94435" y="448111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5287" y="2617837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1736" y="5346762"/>
            <a:ext cx="928694" cy="15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文字方塊 25"/>
          <p:cNvSpPr txBox="1"/>
          <p:nvPr/>
        </p:nvSpPr>
        <p:spPr>
          <a:xfrm>
            <a:off x="0" y="5357826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Modbus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RS-485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50017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285860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08" t="60628" r="50260" b="19306"/>
          <a:stretch/>
        </p:blipFill>
        <p:spPr bwMode="auto">
          <a:xfrm rot="5400000">
            <a:off x="4003598" y="1211320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rot="16200000" flipH="1">
            <a:off x="142845" y="5214951"/>
            <a:ext cx="1214446" cy="714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596599" cy="57059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85786" y="5857892"/>
            <a:ext cx="2295343" cy="15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71802" y="5346762"/>
            <a:ext cx="753107" cy="122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71868" y="2428868"/>
            <a:ext cx="1682980" cy="117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2428868"/>
            <a:ext cx="1682980" cy="117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2" name="直線接點 31"/>
          <p:cNvCxnSpPr/>
          <p:nvPr/>
        </p:nvCxnSpPr>
        <p:spPr>
          <a:xfrm rot="5400000">
            <a:off x="3965119" y="2107055"/>
            <a:ext cx="1071570" cy="6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rot="5400000">
            <a:off x="5607509" y="2107055"/>
            <a:ext cx="1071570" cy="68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0800000" flipV="1">
            <a:off x="5214942" y="3357562"/>
            <a:ext cx="642942" cy="5715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4572000" y="3357562"/>
            <a:ext cx="642942" cy="571504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rot="5400000">
            <a:off x="3107521" y="3821909"/>
            <a:ext cx="1928826" cy="10001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線接點 46"/>
          <p:cNvCxnSpPr>
            <a:stCxn id="7" idx="2"/>
          </p:cNvCxnSpPr>
          <p:nvPr/>
        </p:nvCxnSpPr>
        <p:spPr>
          <a:xfrm rot="5400000">
            <a:off x="2114999" y="4354679"/>
            <a:ext cx="459753" cy="126078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 rot="10800000" flipV="1">
            <a:off x="1071538" y="4714884"/>
            <a:ext cx="689286" cy="42862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rot="16200000" flipH="1">
            <a:off x="642910" y="4714884"/>
            <a:ext cx="500066" cy="35719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pic>
        <p:nvPicPr>
          <p:cNvPr id="4" name="Picture 2" descr="來源, 可供選擇的, 可再生, 可持續發展 的 免費圖庫相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65" y="1581944"/>
            <a:ext cx="3012831" cy="16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1317576" y="3671291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新聞中心- 新聞列表- 台達高效能20kW太陽能逆變器獲日本Takara Leben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300" t="7908" r="27700" b="9208"/>
          <a:stretch/>
        </p:blipFill>
        <p:spPr bwMode="auto">
          <a:xfrm>
            <a:off x="2494705" y="3649900"/>
            <a:ext cx="961128" cy="11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3739" y="1581943"/>
            <a:ext cx="827336" cy="58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蜂后贴片式PT100温度传感器铂热电阻PT1000温度检测防水型探头温度PT100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808" t="60628" r="50260" b="19306"/>
          <a:stretch/>
        </p:blipFill>
        <p:spPr bwMode="auto">
          <a:xfrm rot="5400000">
            <a:off x="3201089" y="2590531"/>
            <a:ext cx="963851" cy="39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549" y="3838005"/>
            <a:ext cx="1062807" cy="93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57174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928670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接點 9"/>
          <p:cNvCxnSpPr/>
          <p:nvPr/>
        </p:nvCxnSpPr>
        <p:spPr>
          <a:xfrm>
            <a:off x="569223" y="5260998"/>
            <a:ext cx="3067357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69223" y="4776588"/>
            <a:ext cx="0" cy="109041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28554" y="4755197"/>
            <a:ext cx="0" cy="50580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975269" y="4715791"/>
            <a:ext cx="0" cy="5463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47895" y="5867001"/>
            <a:ext cx="2223905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>
            <a:off x="3635896" y="2924944"/>
            <a:ext cx="684" cy="233722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919524" y="3103527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2975269" y="3089340"/>
            <a:ext cx="0" cy="546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1736" y="5346762"/>
            <a:ext cx="928694" cy="15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文字方塊 25"/>
          <p:cNvSpPr txBox="1"/>
          <p:nvPr/>
        </p:nvSpPr>
        <p:spPr>
          <a:xfrm>
            <a:off x="0" y="5357826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Modbus</a:t>
            </a:r>
            <a:r>
              <a:rPr lang="zh-TW" altLang="en-US" dirty="0" smtClean="0"/>
              <a:t> </a:t>
            </a:r>
            <a:r>
              <a:rPr lang="en-US" altLang="zh-TW" dirty="0" smtClean="0"/>
              <a:t>over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RS-485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00694" y="4714884"/>
            <a:ext cx="1809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線接點 27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86446" y="648866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4G router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太陽能應用</a:t>
            </a:r>
            <a:endParaRPr lang="zh-TW" altLang="en-US" dirty="0"/>
          </a:p>
        </p:txBody>
      </p:sp>
      <p:sp>
        <p:nvSpPr>
          <p:cNvPr id="5" name="AutoShape 6" descr="日煬科技有限公司,突波保護器,突波吸收器,日照計,日射計,直流開關DC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11" descr="產品- 多功能集合式電表- DPM-C530 - 台達集團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AutoShape 14" descr="data:image/jpeg;base64,/9j/4AAQSkZJRgABAQAAAQABAAD/2wCEAAkGBwgHBgkIBwgKCgkLDRYPDQwMDRsUFRAWIB0iIiAdHx8kKDQsJCYxJx8fLT0tMTU3Ojo6Iys/RD84QzQ5OjcBCgoKDQwNGg8PGjclHyU3Nzc3Nzc3Nzc3Nzc3Nzc3Nzc3Nzc3Nzc3Nzc3Nzc3Nzc3Nzc3Nzc3Nzc3Nzc3Nzc3N//AABEIAJ8AnwMBIgACEQEDEQH/xAAcAAEAAQUBAQAAAAAAAAAAAAAAAgEDBAUGBwj/xABHEAABAwICBQcHBwkJAAAAAAABAAIDBBEFIQYSMUFRBxNhcXKRwRQiMkKBobEVM1JigtHwFiMkNGSTsrPhFyY2Q0Rzg9Lx/8QAFwEBAQEBAAAAAAAAAAAAAAAAAAEDAv/EABgRAQEBAQEAAAAAAAAAAAAAAAARAQMC/9oADAMBAAIRAxEAPwD3FERAREQEREBERAREQEREBERAREQEREBERAREQEREBERAREQEREBERAREQEREBERAREQEREBEWFV4tQUdxPUsDh6rfOPcEGai5Su00hju2kpXvP0pHao7hfwXM4jpXi1TcCp5hn0YG6vv2+9B6XUVdNSgGpqIoQdhkeG371bbiNC/0Kynd1StPivFKqd8ry+VznvO1zyST7StfM++4KwfQDaiB/ozRnqeFcDgdhB6l84Su+qO5Yz3OHo5dSQfTKL5j8pqWehUTN7MhCqMTxRnoYnXN7NS8eKQfTaL5mGOY2w+bjmKN6q2X71dbpVpFH6OO4j9qoc74lIPpRF84N010oZ6OO1ftLT8QpjT7S1vo49P7YYj8WJB9GIvnhvKRpezbjBd2qaH/orzeVPStm2rpn9qmb4WSD6BReBDlc0pZtOHO7VOfBy3OhXKlj+N6VUGFVsOHeT1BkD3RQva4asb3CxLyNrRuUHp8+kWEQyPj+UKZ0rCWuY2ZtwRkQc1hz6RB4tTOg69cOK8Zxp0DdI8VNQC4eWzC3/I65WJIcPc5mq5rAPSFn5/gqweuVldUVAImne5vAGw7gtVKGbl5dWPhjlb5JJ5urna+RVry+oAynkH2ykHo1RqjetbO4DguL+VK0bKqX94VH5Wq985PtBQdNNIM9iwZpDuAWmOK1X0r9dlA4nMdrQfYrRsJJSsZ8pWL8oOO2MewKBruLUqMhz3fgK06R3Aq06ubvaVA1rOB7glVdLnFQJcVDyuPeHdyoaqI7/cgqdZRN1QzxnY4KJkDiA1wJ6CgqT0qBfwzUuaJzf3KuopRjPBcc103Jg22n+Ddub+RItBqLpuTSE/l3g7+D5f5Eigv6Ukt0jxYfts38blp3O6u5bfS9wZpRi41R+uzbz9M9K0hlZvY/2P/ouhRxvuHcoZH1R3qRkiPqPHcfBW3TUzXhr5Xhx2DUGfvQUPUfYVbd9rvVx74jkHgdoHwULxn/OZ3O+5QWiRxPco5cfcrjmi+T2HreAoFhOxzD0BwPiggXW9ZRLjxUzDLujceoK26OQelG4dbSgoXnirbnnoRxsrTiSQBYHdc5IJF/QFTXHBRbAI9phkJ3iRht3lT5m4+YJH1L+BQUv+Lq5TEeUR5esFbMFjlDMB066QMa2qhu57PPzz+8INyWKJbZXrZWCrq26TxQWAzNdDydCT+0LCBshDZbHi7mpPBaSy6Hk6/wAcYTcetL/JkQW9OAW6W4uAQP0p528SudcT1roOUGzdMsXH7QT7guaJCok4kbgsSegFTUOkcSWFueq4NLSBYbQcledZGyvY17WvNnCxzUFXbAMyALXurM8Qmi5slzLm+s0IXE71G5H/AIgyGtiDQ1z3kbyQAT3BWbMLgLDvKrLPrCwYxhvtbceKs868HagUD4xGTUU1RM1x810YGWeeZCyfKMNdE9zBUse0Za+oADuvays087InZxhrTt5sBpVZqy7vMfPYjfM8H3OWnnpMkxl65Xbm7ilVrw1EsbJpbMe4C5OwFY8Uk8jR+ebmBk7NHSAuLi3M7cyp0vNtIYx+rl67WH32usmo6Kp1S4RRvsNjWtJPUNVWpm6kj2OjiOqSL2t8Csk1Ag9Axednk1xt3PWJK4Pkc/W2m+xBEEA/NtHU4/esijf+kxD856Q2vy7ljlp1Qdx2K7RC1XEfrhBvwMk25KgUgFRHcui5Or/lxhRH0pb/ALl6585L1Pkx0MNPPHjeKBzZ2g+T097alwQXO6bE5br8dgcLyjj++eLZZc8N31QuVN+C9Z000BqsQxyrxGGujaKhwdzboT5uQG2+ezguMqNBsejvqQwy9mUC/fZBy5PEKOsF0B0O0g1NbyH7POsv8Viy6NY7FcvwuoPZAd8CUGnNulUNulZcuG4hF87h1WztQOHgsN5DDZ41TwOSCh6CoE9KkXNOw9yibcVBEjqUSOhSNlEoIkdBUSpKJJ4+9BEoqm/X7FS/EIF7ix2K9Q/rcVtuuFYy4K/RfrUVr+mEG+3hXGglwABJJsAFCNrpJA1jS5ziA1rRck8F6foRoYaYsrK9odVHNrNoi/r8FRY0K0NcySOtxGO822OIjKPpPT8F6tQ0/MxgKNFRthaMs1mAWUFmamZJtCxH4XEfVC2SINO/B4zuVl+CMOwLfIg5t2CcFYlwLXFnNDh0i66qwSwQcLU6IUM/z2H0knagafBayfk+waS+thNOOwCz4WXpmoOCoYmncEHkU/JjgridWlmjP1J3eJK11RyVUBN4qquj6NZjh/CvbDAw7goGljPqhB4LUclL/wDT4q9v+5Th3wcFr5+S7FmA8xX0kh+u1zPgCvod1FEfVCtuw6I+qO5B82zcnWkUexlJJ2Jz4gLXzaGaSQ31sJlcBvZIx3uDrr6ddhUR9UdytOweM7Ag+VpsHxWEkTYVXM6TTPt8FWho6o1lOwUs+s6QNaOacLngvqN2CN3BXYMIYw3IQcLoLoV5CG1dcwOrHDIbREOA6eJXpVLSthYAAFOGBsQsAryA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571744"/>
            <a:ext cx="27908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 descr="在模型驅動的應用程式中使用儀表板和圖表追蹤進度- Power App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7752" y="928670"/>
            <a:ext cx="3829120" cy="18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5346762"/>
            <a:ext cx="928694" cy="15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00694" y="4714884"/>
            <a:ext cx="18097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直線接點 27"/>
          <p:cNvCxnSpPr/>
          <p:nvPr/>
        </p:nvCxnSpPr>
        <p:spPr>
          <a:xfrm>
            <a:off x="3483739" y="5867001"/>
            <a:ext cx="245641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5786446" y="648866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4G router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14348" y="2143116"/>
            <a:ext cx="4043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資料收集：Modbus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資料上傳：MQTT</a:t>
            </a:r>
            <a:r>
              <a:rPr lang="en-US" altLang="zh-TW" dirty="0" smtClean="0"/>
              <a:t> or 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 Post</a:t>
            </a:r>
          </a:p>
          <a:p>
            <a:pPr>
              <a:buFontTx/>
              <a:buChar char="-"/>
            </a:pPr>
            <a:r>
              <a:rPr lang="zh-TW" altLang="en-US" dirty="0" smtClean="0"/>
              <a:t> </a:t>
            </a:r>
            <a:r>
              <a:rPr lang="zh-TW" altLang="en-US" dirty="0" smtClean="0"/>
              <a:t>資料暫存：使用</a:t>
            </a:r>
            <a:r>
              <a:rPr lang="en-US" altLang="zh-TW" dirty="0" err="1" smtClean="0"/>
              <a:t>sqlite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zh-TW" altLang="en-US" dirty="0" smtClean="0"/>
              <a:t> 網頁伺服器：</a:t>
            </a:r>
            <a:r>
              <a:rPr lang="en-US" altLang="zh-TW" dirty="0" smtClean="0"/>
              <a:t>Flask 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pPr>
              <a:buFontTx/>
              <a:buChar char="-"/>
            </a:pPr>
            <a:r>
              <a:rPr lang="zh-TW" altLang="en-US" dirty="0" smtClean="0"/>
              <a:t> </a:t>
            </a:r>
            <a:r>
              <a:rPr lang="zh-TW" altLang="en-US" dirty="0" smtClean="0"/>
              <a:t>資訊存放：</a:t>
            </a:r>
            <a:r>
              <a:rPr lang="en-US" altLang="zh-TW" dirty="0" err="1" smtClean="0"/>
              <a:t>MySQL</a:t>
            </a:r>
            <a:endParaRPr lang="en-US" altLang="zh-TW" dirty="0" smtClean="0"/>
          </a:p>
          <a:p>
            <a:pPr>
              <a:buFontTx/>
              <a:buChar char="-"/>
            </a:pPr>
            <a:r>
              <a:rPr lang="zh-TW" altLang="en-US" dirty="0" smtClean="0"/>
              <a:t> </a:t>
            </a:r>
            <a:r>
              <a:rPr lang="zh-TW" altLang="en-US" dirty="0" smtClean="0"/>
              <a:t>警報通知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xmlns="" val="24765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風扇：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農業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畜牧業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3435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 descr="七葉塑鋼風葉54吋負壓排風扇｜雅速達抽風扇、負壓排風扇專家">
            <a:extLst>
              <a:ext uri="{FF2B5EF4-FFF2-40B4-BE49-F238E27FC236}">
                <a16:creationId xmlns:a16="http://schemas.microsoft.com/office/drawing/2014/main" xmlns="" id="{912B8A2C-955C-4ABE-9AE4-FAA3512F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1934" y="1285860"/>
            <a:ext cx="1143008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七葉塑鋼風葉54吋負壓排風扇｜雅速達抽風扇、負壓排風扇專家">
            <a:extLst>
              <a:ext uri="{FF2B5EF4-FFF2-40B4-BE49-F238E27FC236}">
                <a16:creationId xmlns:a16="http://schemas.microsoft.com/office/drawing/2014/main" xmlns="" id="{912B8A2C-955C-4ABE-9AE4-FAA3512F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6380" y="1285860"/>
            <a:ext cx="1143008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七葉塑鋼風葉54吋負壓排風扇｜雅速達抽風扇、負壓排風扇專家">
            <a:extLst>
              <a:ext uri="{FF2B5EF4-FFF2-40B4-BE49-F238E27FC236}">
                <a16:creationId xmlns:a16="http://schemas.microsoft.com/office/drawing/2014/main" xmlns="" id="{912B8A2C-955C-4ABE-9AE4-FAA3512FA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5140" y="1285860"/>
            <a:ext cx="1143008" cy="114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T-7255">
            <a:extLst>
              <a:ext uri="{FF2B5EF4-FFF2-40B4-BE49-F238E27FC236}">
                <a16:creationId xmlns:a16="http://schemas.microsoft.com/office/drawing/2014/main" xmlns="" id="{6693CCAD-A964-4E1A-8A56-7ACE2907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6710" y="3714752"/>
            <a:ext cx="1000132" cy="10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285992"/>
            <a:ext cx="900114" cy="9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直線接點 16"/>
          <p:cNvCxnSpPr/>
          <p:nvPr/>
        </p:nvCxnSpPr>
        <p:spPr>
          <a:xfrm>
            <a:off x="7572396" y="1857364"/>
            <a:ext cx="714381" cy="50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rot="16200000" flipH="1">
            <a:off x="7858131" y="3500421"/>
            <a:ext cx="1143008" cy="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8148" y="5000636"/>
            <a:ext cx="928694" cy="15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線接點 21"/>
          <p:cNvCxnSpPr/>
          <p:nvPr/>
        </p:nvCxnSpPr>
        <p:spPr>
          <a:xfrm rot="16200000" flipH="1">
            <a:off x="7858165" y="4857744"/>
            <a:ext cx="1143008" cy="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餵食</a:t>
            </a:r>
            <a:endParaRPr lang="en-US" altLang="zh-TW" dirty="0" smtClean="0"/>
          </a:p>
          <a:p>
            <a:r>
              <a:rPr lang="zh-TW" altLang="en-US" dirty="0" smtClean="0"/>
              <a:t>喝水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農業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畜牧業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3435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6" descr="ET-7255">
            <a:extLst>
              <a:ext uri="{FF2B5EF4-FFF2-40B4-BE49-F238E27FC236}">
                <a16:creationId xmlns:a16="http://schemas.microsoft.com/office/drawing/2014/main" xmlns="" id="{6693CCAD-A964-4E1A-8A56-7ACE29072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6710" y="3714752"/>
            <a:ext cx="1000132" cy="100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9586" y="2285992"/>
            <a:ext cx="900114" cy="943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直線接點 18"/>
          <p:cNvCxnSpPr/>
          <p:nvPr/>
        </p:nvCxnSpPr>
        <p:spPr>
          <a:xfrm rot="16200000" flipH="1">
            <a:off x="7858131" y="3500421"/>
            <a:ext cx="1143008" cy="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8148" y="5000636"/>
            <a:ext cx="928694" cy="15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直線接點 21"/>
          <p:cNvCxnSpPr/>
          <p:nvPr/>
        </p:nvCxnSpPr>
        <p:spPr>
          <a:xfrm rot="16200000" flipH="1">
            <a:off x="7858165" y="4857744"/>
            <a:ext cx="1143008" cy="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3E2DA886-E535-42AE-B65B-E46C07BF5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53" r="35689" b="1"/>
          <a:stretch/>
        </p:blipFill>
        <p:spPr bwMode="auto">
          <a:xfrm rot="19614608">
            <a:off x="6551710" y="1112539"/>
            <a:ext cx="649086" cy="798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29190" y="857232"/>
            <a:ext cx="11715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加號 15"/>
          <p:cNvSpPr/>
          <p:nvPr/>
        </p:nvSpPr>
        <p:spPr>
          <a:xfrm>
            <a:off x="6143636" y="1142984"/>
            <a:ext cx="500066" cy="5715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786710" y="1071546"/>
            <a:ext cx="1180370" cy="102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線接點 17"/>
          <p:cNvCxnSpPr/>
          <p:nvPr/>
        </p:nvCxnSpPr>
        <p:spPr>
          <a:xfrm rot="16200000" flipH="1">
            <a:off x="5679288" y="2964653"/>
            <a:ext cx="3571901" cy="1071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16200000" flipH="1">
            <a:off x="8108180" y="2107397"/>
            <a:ext cx="571505" cy="714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29586" y="0"/>
            <a:ext cx="78087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7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14876" y="5857892"/>
            <a:ext cx="932490" cy="652538"/>
          </a:xfrm>
          <a:prstGeom prst="rect">
            <a:avLst/>
          </a:prstGeom>
          <a:noFill/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86512" y="5929330"/>
            <a:ext cx="965852" cy="614735"/>
          </a:xfrm>
          <a:prstGeom prst="rect">
            <a:avLst/>
          </a:prstGeom>
          <a:noFill/>
        </p:spPr>
      </p:pic>
      <p:cxnSp>
        <p:nvCxnSpPr>
          <p:cNvPr id="28" name="直線接點 27"/>
          <p:cNvCxnSpPr/>
          <p:nvPr/>
        </p:nvCxnSpPr>
        <p:spPr>
          <a:xfrm flipV="1">
            <a:off x="5500694" y="6215082"/>
            <a:ext cx="928694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6715140" y="6143644"/>
            <a:ext cx="1285884" cy="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環境資訊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農業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畜牧業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44"/>
            <a:ext cx="53435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B44957A6-43EB-4797-BBB8-7268E71F2A99}"/>
              </a:ext>
            </a:extLst>
          </p:cNvPr>
          <p:cNvSpPr txBox="1"/>
          <p:nvPr/>
        </p:nvSpPr>
        <p:spPr>
          <a:xfrm>
            <a:off x="3786182" y="2143116"/>
            <a:ext cx="206144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/>
              <a:t>溫、濕、氣體偵測器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xmlns="" id="{F9D56597-DB94-4FC0-82C4-4F7856C772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714356"/>
            <a:ext cx="833075" cy="1379942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xmlns="" id="{459CACC9-B35C-471D-8DAA-1D0302486E3E}"/>
              </a:ext>
            </a:extLst>
          </p:cNvPr>
          <p:cNvSpPr txBox="1"/>
          <p:nvPr/>
        </p:nvSpPr>
        <p:spPr>
          <a:xfrm>
            <a:off x="5643570" y="2143116"/>
            <a:ext cx="1215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/>
              <a:t>照度計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xmlns="" id="{2F6497F9-8F32-4CD8-AA13-180DA08854BD}"/>
              </a:ext>
            </a:extLst>
          </p:cNvPr>
          <p:cNvSpPr txBox="1"/>
          <p:nvPr/>
        </p:nvSpPr>
        <p:spPr>
          <a:xfrm>
            <a:off x="7072330" y="2143116"/>
            <a:ext cx="1215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b="1" dirty="0"/>
              <a:t>風速計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xmlns="" id="{4BC9CDA8-DD9F-4399-BD49-6F492EE7061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1000108"/>
            <a:ext cx="1039891" cy="1228961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xmlns="" id="{2A612376-A759-4312-B946-92A09ED7951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8" y="857232"/>
            <a:ext cx="1251926" cy="126135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2105</TotalTime>
  <Words>90</Words>
  <Application>Microsoft Office PowerPoint</Application>
  <PresentationFormat>如螢幕大小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匯合</vt:lpstr>
      <vt:lpstr>Python物聯網大數據 資料收集</vt:lpstr>
      <vt:lpstr>太陽能應用</vt:lpstr>
      <vt:lpstr>太陽能應用</vt:lpstr>
      <vt:lpstr>太陽能應用</vt:lpstr>
      <vt:lpstr>太陽能應用</vt:lpstr>
      <vt:lpstr>太陽能應用</vt:lpstr>
      <vt:lpstr>農業-畜牧業</vt:lpstr>
      <vt:lpstr>農業-畜牧業</vt:lpstr>
      <vt:lpstr>農業-畜牧業</vt:lpstr>
      <vt:lpstr>投影片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機器學習、大數據、IOT</dc:title>
  <dc:creator>malo</dc:creator>
  <cp:lastModifiedBy>X270</cp:lastModifiedBy>
  <cp:revision>29</cp:revision>
  <dcterms:created xsi:type="dcterms:W3CDTF">2020-04-19T15:33:39Z</dcterms:created>
  <dcterms:modified xsi:type="dcterms:W3CDTF">2023-02-10T17:30:03Z</dcterms:modified>
</cp:coreProperties>
</file>