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6600" b="0" strike="noStrike" spc="-100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lang="zh-TW" sz="6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3FEC45-748F-44D3-AD34-BC86634CD238}" type="datetime">
              <a:rPr lang="en-US" sz="1200" b="0" strike="noStrike" spc="-1">
                <a:solidFill>
                  <a:srgbClr val="DFDCB7"/>
                </a:solidFill>
                <a:latin typeface="Calibri"/>
              </a:rPr>
              <a:pPr>
                <a:lnSpc>
                  <a:spcPct val="100000"/>
                </a:lnSpc>
              </a:pPr>
              <a:t>2/10/2023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445F0100-13B1-400C-9D63-CED8BE128B00}" type="slidenum">
              <a:rPr lang="en-US" sz="1800" b="0" strike="noStrike" spc="-1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2F2B2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600" b="0" strike="noStrike" spc="-1">
                <a:solidFill>
                  <a:srgbClr val="2F2B2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400" b="0" strike="noStrike" spc="-1">
                <a:solidFill>
                  <a:srgbClr val="2F2B2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按一下以編輯母片文字樣式</a:t>
            </a:r>
          </a:p>
          <a:p>
            <a:pPr marL="640080" lvl="1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第二層</a:t>
            </a:r>
          </a:p>
          <a:p>
            <a:pPr marL="1005840" lvl="2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2F2B20"/>
                </a:solidFill>
                <a:latin typeface="Calibri"/>
              </a:rPr>
              <a:t>第三層</a:t>
            </a:r>
          </a:p>
          <a:p>
            <a:pPr marL="1280160" lvl="3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F2B20"/>
                </a:solidFill>
                <a:latin typeface="Calibri"/>
              </a:rPr>
              <a:t>第四層</a:t>
            </a:r>
          </a:p>
          <a:p>
            <a:pPr marL="1554480" lvl="4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lang="zh-TW" sz="1400" b="0" strike="noStrike" spc="-1">
                <a:solidFill>
                  <a:srgbClr val="2F2B20"/>
                </a:solidFill>
                <a:latin typeface="Calibri"/>
              </a:rPr>
              <a:t>第五層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937ED0D-A086-4ACA-947D-36A797E58338}" type="datetime">
              <a:rPr lang="en-US" sz="1200" b="0" strike="noStrike" spc="-1">
                <a:solidFill>
                  <a:srgbClr val="DFDCB7"/>
                </a:solidFill>
                <a:latin typeface="Calibri"/>
              </a:rPr>
              <a:pPr>
                <a:lnSpc>
                  <a:spcPct val="100000"/>
                </a:lnSpc>
              </a:pPr>
              <a:t>2/10/2023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669EE2B-2BEB-4A18-BEEA-E15B97DD3EF5}" type="slidenum">
              <a:rPr lang="en-US" sz="1800" b="0" strike="noStrike" spc="-1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6000" b="0" strike="noStrike" spc="-100" dirty="0">
                <a:solidFill>
                  <a:srgbClr val="675E47"/>
                </a:solidFill>
                <a:latin typeface="Cambria"/>
              </a:rPr>
              <a:t>W06-結訓評量</a:t>
            </a:r>
            <a:r>
              <a:rPr dirty="0"/>
              <a:t/>
            </a:r>
            <a:br>
              <a:rPr dirty="0"/>
            </a:br>
            <a:endParaRPr lang="zh-TW" sz="36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F8E8D"/>
                </a:solidFill>
                <a:latin typeface="Calibri"/>
              </a:rPr>
              <a:t>Speaker: Malo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考題一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運用地圖套件，對政府公開資料進行分析，並將分析資訊顯示在地圖上。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考題二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收集政府公開資料的空氣品質資訊，並依時間序列繪製趨勢圖。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考題三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請設計一個你的個人介紹網頁，或是個人作品展示網頁，並架設到雲端平台上，讓全世界都可以看到你!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2079</TotalTime>
  <Words>80</Words>
  <Application>LibreOffice/6.2.2.2$Windows_X86_64 LibreOffice_project/2b840030fec2aae0fd2658d8d4f9548af4e3518d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subject/>
  <dc:creator>malo</dc:creator>
  <dc:description/>
  <cp:lastModifiedBy>X270</cp:lastModifiedBy>
  <cp:revision>40</cp:revision>
  <dcterms:created xsi:type="dcterms:W3CDTF">2020-04-19T15:33:39Z</dcterms:created>
  <dcterms:modified xsi:type="dcterms:W3CDTF">2023-02-10T15:43:36Z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