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8" r:id="rId22"/>
    <p:sldId id="279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8266/quickref.html" TargetMode="External"/><Relationship Id="rId2" Type="http://schemas.openxmlformats.org/officeDocument/2006/relationships/hyperlink" Target="https://docs.micropython.org/en/latest/esp8266/tutorial/rep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oonrich.blogspot.com/2021/09/micropython-using-ampy.html" TargetMode="External"/><Relationship Id="rId4" Type="http://schemas.openxmlformats.org/officeDocument/2006/relationships/hyperlink" Target="https://pypi.org/project/adafruit-ampy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microbit.org/v/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hyperlink" Target="http://yhhuang1966.blogspot.com/2021/11/micropython-on-esp8266-thonn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icro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python.org/en/latest/esp8266/tutorial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MicroPython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Turotial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-ESP8266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對話式的寫程式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整體函式快速指引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ampy</a:t>
            </a:r>
            <a:r>
              <a:rPr lang="en-US" altLang="zh-TW" dirty="0" smtClean="0"/>
              <a:t>: (</a:t>
            </a:r>
            <a:r>
              <a:rPr lang="en-US" altLang="zh-TW" dirty="0" smtClean="0">
                <a:hlinkClick r:id="rId4"/>
              </a:rPr>
              <a:t>ref</a:t>
            </a:r>
            <a:r>
              <a:rPr lang="en-US" altLang="zh-TW" dirty="0" smtClean="0"/>
              <a:t>) (</a:t>
            </a:r>
            <a:r>
              <a:rPr lang="en-US" altLang="zh-TW" dirty="0" smtClean="0">
                <a:hlinkClick r:id="rId5"/>
              </a:rPr>
              <a:t>ref2</a:t>
            </a:r>
            <a:r>
              <a:rPr lang="en-US" altLang="zh-TW" dirty="0" smtClean="0"/>
              <a:t>)</a:t>
            </a:r>
          </a:p>
          <a:p>
            <a:pPr lvl="1"/>
            <a:r>
              <a:rPr lang="en-US" dirty="0" err="1" smtClean="0"/>
              <a:t>ampy</a:t>
            </a:r>
            <a:r>
              <a:rPr lang="en-US" dirty="0" smtClean="0"/>
              <a:t> --port /dev COM7 </a:t>
            </a:r>
            <a:r>
              <a:rPr lang="en-US" dirty="0" err="1" smtClean="0"/>
              <a:t>ls</a:t>
            </a:r>
            <a:endParaRPr lang="en-US" dirty="0" smtClean="0"/>
          </a:p>
          <a:p>
            <a:pPr lvl="1"/>
            <a:r>
              <a:rPr lang="en-US" dirty="0" err="1" smtClean="0"/>
              <a:t>ampy</a:t>
            </a:r>
            <a:r>
              <a:rPr lang="en-US" dirty="0" smtClean="0"/>
              <a:t> --port /dev COM7 </a:t>
            </a:r>
            <a:r>
              <a:rPr lang="en-US" dirty="0" err="1" smtClean="0"/>
              <a:t>ls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下載檔案 </a:t>
            </a:r>
            <a:r>
              <a:rPr lang="en-US" altLang="zh-TW" b="1" dirty="0" smtClean="0"/>
              <a:t>get: 「</a:t>
            </a:r>
            <a:r>
              <a:rPr lang="en-US" altLang="zh-TW" b="1" dirty="0" err="1" smtClean="0"/>
              <a:t>ampy</a:t>
            </a:r>
            <a:r>
              <a:rPr lang="en-US" altLang="zh-TW" b="1" dirty="0" smtClean="0"/>
              <a:t> get boot.py」</a:t>
            </a:r>
          </a:p>
          <a:p>
            <a:pPr lvl="1"/>
            <a:r>
              <a:rPr lang="zh-TW" altLang="en-US" b="1" dirty="0" smtClean="0"/>
              <a:t>上傳檔案 </a:t>
            </a:r>
            <a:r>
              <a:rPr lang="en-US" altLang="zh-TW" b="1" dirty="0" smtClean="0"/>
              <a:t>put:</a:t>
            </a:r>
            <a:r>
              <a:rPr lang="zh-TW" altLang="en-US" b="1" dirty="0" smtClean="0"/>
              <a:t> 「</a:t>
            </a:r>
            <a:r>
              <a:rPr lang="en-US" b="1" dirty="0" err="1" smtClean="0"/>
              <a:t>ampy</a:t>
            </a:r>
            <a:r>
              <a:rPr lang="en-US" b="1" dirty="0" smtClean="0"/>
              <a:t> put boot.py」</a:t>
            </a:r>
            <a:endParaRPr lang="en-US" altLang="zh-TW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Micro:Bit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一樣是太方便了</a:t>
            </a:r>
            <a:r>
              <a:rPr lang="en-US" altLang="zh-TW" dirty="0" smtClean="0"/>
              <a:t>!</a:t>
            </a:r>
          </a:p>
          <a:p>
            <a:r>
              <a:rPr lang="en-US" altLang="zh-TW" dirty="0" smtClean="0"/>
              <a:t>Live-Show!</a:t>
            </a:r>
          </a:p>
          <a:p>
            <a:r>
              <a:rPr lang="en-US" altLang="zh-TW" dirty="0" smtClean="0">
                <a:hlinkClick r:id="rId2"/>
              </a:rPr>
              <a:t>https://python.microbit.org/v/3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Thonny</a:t>
            </a:r>
            <a:r>
              <a:rPr lang="en-US" altLang="zh-TW" b="1" dirty="0" smtClean="0"/>
              <a:t> (</a:t>
            </a:r>
            <a:r>
              <a:rPr lang="en-US" altLang="zh-TW" b="1" dirty="0" smtClean="0">
                <a:hlinkClick r:id="rId2"/>
              </a:rPr>
              <a:t>ref</a:t>
            </a:r>
            <a:r>
              <a:rPr lang="en-US" altLang="zh-TW" b="1" dirty="0" smtClean="0"/>
              <a:t>)</a:t>
            </a:r>
          </a:p>
          <a:p>
            <a:r>
              <a:rPr lang="zh-TW" altLang="en-US" b="1" dirty="0" smtClean="0"/>
              <a:t>以</a:t>
            </a:r>
            <a:r>
              <a:rPr lang="en-US" altLang="zh-TW" b="1" dirty="0" smtClean="0"/>
              <a:t>ESP8266的D1-mini為例</a:t>
            </a:r>
          </a:p>
          <a:p>
            <a:r>
              <a:rPr lang="en-US" altLang="zh-TW" b="1" dirty="0" smtClean="0">
                <a:hlinkClick r:id="rId3"/>
              </a:rPr>
              <a:t>https://thonny.org/</a:t>
            </a:r>
            <a:endParaRPr lang="en-US" altLang="zh-TW" b="1" dirty="0" smtClean="0"/>
          </a:p>
          <a:p>
            <a:r>
              <a:rPr lang="zh-TW" altLang="en-US" b="1" dirty="0" smtClean="0"/>
              <a:t>安裝</a:t>
            </a:r>
            <a:r>
              <a:rPr lang="en-US" altLang="zh-TW" b="1" dirty="0" err="1" smtClean="0"/>
              <a:t>or解壓後，執行程式</a:t>
            </a:r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設定直譯器</a:t>
            </a:r>
            <a:endParaRPr lang="en-US" altLang="zh-TW" b="1" dirty="0" smtClean="0"/>
          </a:p>
          <a:p>
            <a:endParaRPr lang="en-US" altLang="zh-TW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4108191" cy="147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9510" y="2500306"/>
            <a:ext cx="454449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設定直譯器</a:t>
            </a:r>
            <a:endParaRPr lang="en-US" altLang="zh-TW" b="1" dirty="0" smtClean="0"/>
          </a:p>
          <a:p>
            <a:endParaRPr lang="en-US" altLang="zh-TW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762125"/>
            <a:ext cx="5915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跑個簡單的程式</a:t>
            </a:r>
            <a:endParaRPr lang="en-US" altLang="zh-TW" b="1" dirty="0" smtClean="0"/>
          </a:p>
          <a:p>
            <a:r>
              <a:rPr lang="zh-TW" altLang="en-US" b="1" dirty="0" smtClean="0"/>
              <a:t>這個程式可以在</a:t>
            </a:r>
            <a:r>
              <a:rPr lang="en-US" altLang="zh-TW" b="1" dirty="0" err="1" smtClean="0"/>
              <a:t>led.value</a:t>
            </a:r>
            <a:r>
              <a:rPr lang="en-US" altLang="zh-TW" b="1" dirty="0" smtClean="0"/>
              <a:t>(0)</a:t>
            </a:r>
            <a:r>
              <a:rPr lang="en-US" altLang="zh-TW" b="1" dirty="0" err="1" smtClean="0"/>
              <a:t>點亮Led燈</a:t>
            </a:r>
            <a:endParaRPr lang="en-US" altLang="zh-TW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14620"/>
            <a:ext cx="4895871" cy="271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先編輯一個簡單的程式，存檔，先存到電腦中</a:t>
            </a:r>
            <a:endParaRPr lang="en-US" altLang="zh-TW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08444"/>
            <a:ext cx="5143504" cy="464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由 </a:t>
            </a:r>
            <a:r>
              <a:rPr lang="en-US" altLang="zh-TW" b="1" dirty="0" smtClean="0"/>
              <a:t>View/</a:t>
            </a:r>
            <a:r>
              <a:rPr lang="en-US" altLang="zh-TW" b="1" dirty="0" err="1" smtClean="0"/>
              <a:t>Files可以查看MicroPython的系統中有什麼檔案</a:t>
            </a:r>
            <a:endParaRPr lang="en-US" altLang="zh-TW" b="1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71918"/>
            <a:ext cx="407092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943225"/>
            <a:ext cx="42195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可以另存到</a:t>
            </a:r>
            <a:r>
              <a:rPr lang="en-US" altLang="zh-TW" b="1" dirty="0" err="1" smtClean="0"/>
              <a:t>MicroPython中</a:t>
            </a:r>
            <a:endParaRPr lang="en-US" altLang="zh-TW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257176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071810"/>
            <a:ext cx="3214710" cy="253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存完即可看到剛剛的檔案已經寫入</a:t>
            </a:r>
            <a:r>
              <a:rPr lang="en-US" altLang="zh-TW" b="1" dirty="0" err="1" smtClean="0"/>
              <a:t>MicroPython</a:t>
            </a:r>
            <a:endParaRPr lang="en-US" altLang="zh-TW" b="1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4686"/>
            <a:ext cx="5943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928934"/>
            <a:ext cx="235335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最早是由一塊</a:t>
            </a:r>
            <a:r>
              <a:rPr lang="en-US" altLang="zh-TW" dirty="0" err="1" smtClean="0"/>
              <a:t>pyboard的專案來的</a:t>
            </a:r>
            <a:endParaRPr lang="en-US" altLang="zh-TW" dirty="0" smtClean="0"/>
          </a:p>
          <a:p>
            <a:r>
              <a:rPr lang="zh-TW" altLang="en-US" dirty="0" smtClean="0"/>
              <a:t>使用的是：</a:t>
            </a:r>
            <a:r>
              <a:rPr lang="en-US" dirty="0" smtClean="0"/>
              <a:t>STM32F405RG microcontroller</a:t>
            </a:r>
            <a:endParaRPr lang="en-US" altLang="zh-TW" dirty="0" smtClean="0"/>
          </a:p>
          <a:p>
            <a:r>
              <a:rPr lang="en-US" altLang="zh-TW" dirty="0" smtClean="0"/>
              <a:t>Ref: </a:t>
            </a:r>
            <a:r>
              <a:rPr lang="en-US" altLang="zh-TW" dirty="0" smtClean="0">
                <a:hlinkClick r:id="rId2"/>
              </a:rPr>
              <a:t>https://micropython.org/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500438"/>
            <a:ext cx="31432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Delete：可以刪除檔案</a:t>
            </a:r>
            <a:endParaRPr lang="en-US" altLang="zh-TW" b="1" dirty="0" smtClean="0"/>
          </a:p>
          <a:p>
            <a:r>
              <a:rPr lang="en-US" altLang="zh-TW" b="1" dirty="0" err="1" smtClean="0"/>
              <a:t>Download：可以下載檔案到電腦</a:t>
            </a:r>
            <a:endParaRPr lang="en-US" altLang="zh-TW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2786058"/>
            <a:ext cx="431009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寫入程式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另一個方便的工具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先用Thonny打開程式</a:t>
            </a:r>
            <a:endParaRPr lang="en-US" altLang="zh-TW" b="1" dirty="0" smtClean="0"/>
          </a:p>
          <a:p>
            <a:r>
              <a:rPr lang="zh-TW" altLang="en-US" b="1" dirty="0" smtClean="0"/>
              <a:t>再按執行按鈕即可執行程式</a:t>
            </a:r>
            <a:endParaRPr lang="en-US" altLang="zh-TW" b="1" dirty="0" smtClean="0"/>
          </a:p>
          <a:p>
            <a:r>
              <a:rPr lang="zh-TW" altLang="en-US" b="1" dirty="0" smtClean="0"/>
              <a:t>修改存檔也是寫入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err="1" smtClean="0"/>
              <a:t>晶片中</a:t>
            </a:r>
            <a:endParaRPr lang="en-US" altLang="zh-TW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0" y="2476500"/>
            <a:ext cx="5143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基礎應用一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上電就啟動程式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在MicroPython中的執行邏輯是</a:t>
            </a:r>
            <a:r>
              <a:rPr lang="zh-TW" altLang="en-US" b="1" dirty="0" smtClean="0"/>
              <a:t>這樣的：</a:t>
            </a:r>
            <a:endParaRPr lang="en-US" altLang="zh-TW" b="1" dirty="0" smtClean="0"/>
          </a:p>
          <a:p>
            <a:r>
              <a:rPr lang="en-US" altLang="zh-TW" b="1" dirty="0" err="1" smtClean="0"/>
              <a:t>boot.py是上電後一開始執行的程式，一般用來初始化，或設定環境</a:t>
            </a:r>
            <a:endParaRPr lang="en-US" altLang="zh-TW" b="1" dirty="0" smtClean="0"/>
          </a:p>
          <a:p>
            <a:r>
              <a:rPr lang="en-US" altLang="zh-TW" b="1" dirty="0" err="1" smtClean="0"/>
              <a:t>main.py是第二個自動執行的程式</a:t>
            </a:r>
            <a:endParaRPr lang="en-US" altLang="zh-TW" b="1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786190"/>
            <a:ext cx="3286148" cy="281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Led控制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 smtClean="0"/>
              <a:t>先認識一下板子上的腳位</a:t>
            </a:r>
            <a:endParaRPr lang="en-US" altLang="zh-TW" b="1" dirty="0" smtClean="0"/>
          </a:p>
          <a:p>
            <a:r>
              <a:rPr lang="zh-TW" altLang="en-US" b="1" dirty="0" smtClean="0"/>
              <a:t>重要</a:t>
            </a:r>
            <a:r>
              <a:rPr lang="en-US" altLang="zh-TW" b="1" dirty="0" smtClean="0"/>
              <a:t>!!</a:t>
            </a:r>
            <a:r>
              <a:rPr lang="zh-TW" altLang="en-US" b="1" dirty="0" smtClean="0"/>
              <a:t> 因為</a:t>
            </a:r>
            <a:r>
              <a:rPr lang="en-US" altLang="zh-TW" b="1" dirty="0" err="1" smtClean="0"/>
              <a:t>ESP板子的標示和MicroPython中的代號並不一樣，所以要留意以下的對照表</a:t>
            </a:r>
            <a:endParaRPr lang="en-US" altLang="zh-TW" b="1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000504"/>
            <a:ext cx="6253174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8516" y="3929067"/>
            <a:ext cx="3745485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Led控制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Led是正接Vcc</a:t>
            </a:r>
            <a:r>
              <a:rPr lang="en-US" altLang="zh-TW" b="1" dirty="0" smtClean="0"/>
              <a:t>, 負接D4腳位，所以給0會亮起來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8516" y="3929067"/>
            <a:ext cx="3745485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86058"/>
            <a:ext cx="4000528" cy="389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Relay控制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Mini的Relay擴充板</a:t>
            </a:r>
            <a:r>
              <a:rPr lang="zh-TW" altLang="en-US" b="1" dirty="0" smtClean="0"/>
              <a:t>是接到</a:t>
            </a:r>
            <a:r>
              <a:rPr lang="en-US" altLang="zh-TW" b="1" dirty="0" smtClean="0"/>
              <a:t>D1這一個腳位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8516" y="3929067"/>
            <a:ext cx="3745485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214686"/>
            <a:ext cx="451365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DHT11溫度sensor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我們把DHT的Data腳位接到D2 (pin4)</a:t>
            </a:r>
            <a:r>
              <a:rPr lang="en-US" altLang="zh-TW" b="1" dirty="0" err="1" smtClean="0"/>
              <a:t>這一個腳位</a:t>
            </a:r>
            <a:endParaRPr lang="en-US" altLang="zh-TW" b="1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8516" y="3929067"/>
            <a:ext cx="3745485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94992"/>
            <a:ext cx="4643438" cy="406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基礎應用二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使用MQTT接收訊息，控制relay</a:t>
            </a:r>
            <a:endParaRPr lang="en-US" altLang="zh-TW" b="1" dirty="0" smtClean="0"/>
          </a:p>
          <a:p>
            <a:r>
              <a:rPr lang="zh-TW" altLang="en-US" b="1" dirty="0" smtClean="0"/>
              <a:t>見 </a:t>
            </a:r>
            <a:r>
              <a:rPr lang="en-US" altLang="zh-TW" b="1" dirty="0" smtClean="0"/>
              <a:t>04_mqtt.py的程式</a:t>
            </a:r>
          </a:p>
          <a:p>
            <a:r>
              <a:rPr lang="zh-TW" altLang="en-US" b="1" dirty="0" smtClean="0"/>
              <a:t>這個程式需要在開機直接可以執行，所以我們另存 </a:t>
            </a:r>
            <a:r>
              <a:rPr lang="en-US" altLang="zh-TW" b="1" dirty="0" smtClean="0"/>
              <a:t>main.py</a:t>
            </a:r>
            <a:r>
              <a:rPr lang="zh-TW" altLang="en-US" b="1" dirty="0" smtClean="0"/>
              <a:t> 重開機就會動作</a:t>
            </a:r>
            <a:endParaRPr lang="en-US" altLang="zh-TW" b="1" dirty="0" smtClean="0"/>
          </a:p>
          <a:p>
            <a:r>
              <a:rPr lang="zh-TW" altLang="en-US" b="1" dirty="0" smtClean="0"/>
              <a:t>這裡的</a:t>
            </a:r>
            <a:r>
              <a:rPr lang="en-US" altLang="zh-TW" b="1" dirty="0" err="1" smtClean="0"/>
              <a:t>WiFi先預先連上過，未來ESP就會自動連到上一次的wifi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我最早開始玩的是</a:t>
            </a:r>
            <a:r>
              <a:rPr lang="en-US" altLang="zh-TW" dirty="0" smtClean="0"/>
              <a:t>ESP-8266的ESP-12E</a:t>
            </a:r>
          </a:p>
          <a:p>
            <a:r>
              <a:rPr lang="zh-TW" altLang="en-US" dirty="0" smtClean="0"/>
              <a:t>由上海樂鑫推出的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iot晶片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357562"/>
            <a:ext cx="35433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自走車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Micro:Bit版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361414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1150" y="3286124"/>
            <a:ext cx="3752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接著是</a:t>
            </a:r>
            <a:r>
              <a:rPr lang="en-US" altLang="zh-TW" dirty="0" smtClean="0"/>
              <a:t>ESP32的板子</a:t>
            </a:r>
          </a:p>
          <a:p>
            <a:r>
              <a:rPr lang="zh-TW" altLang="en-US" dirty="0" smtClean="0"/>
              <a:t>由上海樂鑫推出的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 + BT </a:t>
            </a:r>
            <a:r>
              <a:rPr lang="en-US" altLang="zh-TW" dirty="0" err="1" smtClean="0"/>
              <a:t>iot晶片</a:t>
            </a:r>
            <a:endParaRPr lang="en-US" altLang="zh-TW" dirty="0" smtClean="0"/>
          </a:p>
          <a:p>
            <a:r>
              <a:rPr lang="zh-TW" altLang="en-US" dirty="0" smtClean="0"/>
              <a:t>主要是想要藍芽，還有</a:t>
            </a:r>
            <a:r>
              <a:rPr lang="en-US" altLang="zh-TW" dirty="0" err="1" smtClean="0"/>
              <a:t>camera功能</a:t>
            </a:r>
            <a:r>
              <a:rPr lang="en-US" altLang="zh-TW" dirty="0" smtClean="0"/>
              <a:t>(ESP-CAM)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48050"/>
            <a:ext cx="19907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929066"/>
            <a:ext cx="187771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Micro:Bit</a:t>
            </a:r>
            <a:endParaRPr lang="en-US" altLang="zh-TW" dirty="0" smtClean="0"/>
          </a:p>
          <a:p>
            <a:r>
              <a:rPr lang="en-US" altLang="zh-TW" dirty="0" err="1" smtClean="0"/>
              <a:t>BBC所推出的一塊專為教育而設計的板子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聯合MicroSoft</a:t>
            </a:r>
            <a:r>
              <a:rPr lang="en-US" altLang="zh-TW" dirty="0" smtClean="0"/>
              <a:t>, Arm…</a:t>
            </a:r>
            <a:r>
              <a:rPr lang="en-US" altLang="zh-TW" dirty="0" err="1" smtClean="0"/>
              <a:t>等公司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一開始只是使用</a:t>
            </a:r>
            <a:r>
              <a:rPr lang="en-US" altLang="zh-TW" dirty="0" err="1" smtClean="0"/>
              <a:t>Scratch，因為它的跨平台對教育來說太方便了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214818"/>
            <a:ext cx="29527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寫入韌體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寫入韌體</a:t>
            </a:r>
            <a:r>
              <a:rPr lang="en-US" altLang="zh-TW" dirty="0" smtClean="0"/>
              <a:t>-ESP8266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MicroPython的網頁都寫的很棒，由燒錄韌體，到寫入程式，如何執行都有很細的說明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err="1" smtClean="0"/>
              <a:t>esptool來燒錄韌體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esptool</a:t>
            </a:r>
            <a:endParaRPr lang="en-US" dirty="0" smtClean="0"/>
          </a:p>
          <a:p>
            <a:pPr lvl="1"/>
            <a:r>
              <a:rPr lang="en-US" dirty="0" smtClean="0"/>
              <a:t>esptool.py --port COM7 </a:t>
            </a:r>
            <a:r>
              <a:rPr lang="en-US" dirty="0" err="1" smtClean="0"/>
              <a:t>erase_flash</a:t>
            </a:r>
            <a:endParaRPr lang="en-US" dirty="0" smtClean="0"/>
          </a:p>
          <a:p>
            <a:pPr lvl="1"/>
            <a:r>
              <a:rPr lang="en-US" dirty="0" smtClean="0"/>
              <a:t>esptool.py --port COM7 --baud 460800 </a:t>
            </a:r>
            <a:r>
              <a:rPr lang="en-US" dirty="0" err="1" smtClean="0"/>
              <a:t>write_flash</a:t>
            </a:r>
            <a:r>
              <a:rPr lang="en-US" dirty="0" smtClean="0"/>
              <a:t> --</a:t>
            </a:r>
            <a:r>
              <a:rPr lang="en-US" dirty="0" err="1" smtClean="0"/>
              <a:t>flash_size</a:t>
            </a:r>
            <a:r>
              <a:rPr lang="en-US" dirty="0" smtClean="0"/>
              <a:t>=detect 0 esp8266-20230426-v1.20.0.bin</a:t>
            </a:r>
          </a:p>
          <a:p>
            <a:pPr lvl="1"/>
            <a:r>
              <a:rPr lang="zh-TW" altLang="en-US" dirty="0" smtClean="0"/>
              <a:t>以上是我目前使用的版本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寫入韌體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Micro:Bit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有這個動作，但因為它會自動完成，所以你不會有感覺</a:t>
            </a:r>
            <a:endParaRPr lang="en-US" altLang="zh-TW" dirty="0" smtClean="0"/>
          </a:p>
          <a:p>
            <a:r>
              <a:rPr lang="zh-TW" altLang="en-US" dirty="0" smtClean="0"/>
              <a:t>只能說它設計的太方便了</a:t>
            </a:r>
            <a:r>
              <a:rPr lang="en-US" altLang="zh-TW" dirty="0" smtClean="0"/>
              <a:t>!</a:t>
            </a:r>
          </a:p>
          <a:p>
            <a:r>
              <a:rPr lang="en-US" altLang="zh-TW" dirty="0" smtClean="0"/>
              <a:t>Live-Show!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</a:t>
            </a:r>
            <a:r>
              <a:rPr lang="en-US" altLang="zh-TW" dirty="0" err="1" smtClean="0"/>
              <a:t>MicroPython程式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1491</TotalTime>
  <Words>507</Words>
  <PresentationFormat>如螢幕大小 (4:3)</PresentationFormat>
  <Paragraphs>90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中庸</vt:lpstr>
      <vt:lpstr>MicroPython Turotial</vt:lpstr>
      <vt:lpstr>硬體介紹</vt:lpstr>
      <vt:lpstr>硬體介紹</vt:lpstr>
      <vt:lpstr>硬體介紹</vt:lpstr>
      <vt:lpstr>硬體介紹</vt:lpstr>
      <vt:lpstr>寫入韌體</vt:lpstr>
      <vt:lpstr>寫入韌體-ESP8266</vt:lpstr>
      <vt:lpstr>寫入韌體-Micro:Bit</vt:lpstr>
      <vt:lpstr>寫入MicroPython程式</vt:lpstr>
      <vt:lpstr>寫入程式-ESP8266</vt:lpstr>
      <vt:lpstr>寫入程式-Micro:Bit</vt:lpstr>
      <vt:lpstr>寫入程式-另一個方便的工具</vt:lpstr>
      <vt:lpstr>寫入程式-另一個方便的工具</vt:lpstr>
      <vt:lpstr>寫入程式-另一個方便的工具</vt:lpstr>
      <vt:lpstr>寫入程式-另一個方便的工具</vt:lpstr>
      <vt:lpstr>寫入程式-另一個方便的工具</vt:lpstr>
      <vt:lpstr>寫入程式-另一個方便的工具</vt:lpstr>
      <vt:lpstr>寫入程式-另一個方便的工具</vt:lpstr>
      <vt:lpstr>寫入程式-另一個方便的工具</vt:lpstr>
      <vt:lpstr>寫入程式-另一個方便的工具</vt:lpstr>
      <vt:lpstr>寫入程式-另一個方便的工具</vt:lpstr>
      <vt:lpstr>基礎應用一</vt:lpstr>
      <vt:lpstr>上電就啟動程式</vt:lpstr>
      <vt:lpstr>Led控制</vt:lpstr>
      <vt:lpstr>Led控制</vt:lpstr>
      <vt:lpstr>Relay控制</vt:lpstr>
      <vt:lpstr>DHT11溫度sensor</vt:lpstr>
      <vt:lpstr>基礎應用二</vt:lpstr>
      <vt:lpstr>MQTT</vt:lpstr>
      <vt:lpstr>自走車 (Micro:Bit版)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Turotial</dc:title>
  <dc:creator>X270</dc:creator>
  <cp:lastModifiedBy>X270</cp:lastModifiedBy>
  <cp:revision>35</cp:revision>
  <dcterms:created xsi:type="dcterms:W3CDTF">2023-06-04T13:26:39Z</dcterms:created>
  <dcterms:modified xsi:type="dcterms:W3CDTF">2023-06-08T14:54:09Z</dcterms:modified>
</cp:coreProperties>
</file>