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83b08c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183b08c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2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2020/4/23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.pycon.org/2020/zh-hant/speaking/cf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機器學習、大數據、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zh-TW" altLang="en-US" dirty="0" smtClean="0"/>
              <a:t>機構工程師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韌體工程師 </a:t>
            </a:r>
            <a:r>
              <a:rPr lang="en-US" altLang="zh-TW" dirty="0" smtClean="0"/>
              <a:t>/ 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工程師保姆</a:t>
            </a:r>
            <a:r>
              <a:rPr lang="en-US" altLang="zh-TW" dirty="0" smtClean="0"/>
              <a:t>?) / </a:t>
            </a:r>
            <a:r>
              <a:rPr lang="zh-TW" altLang="en-US" dirty="0" smtClean="0"/>
              <a:t>後端工程師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前端工程師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高雄使用者社群義工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Pycon2018, 2019</a:t>
            </a:r>
            <a:r>
              <a:rPr lang="zh-TW" altLang="en-US" dirty="0" smtClean="0"/>
              <a:t>講者</a:t>
            </a:r>
            <a:endParaRPr lang="en-US" altLang="zh-TW" dirty="0" smtClean="0"/>
          </a:p>
          <a:p>
            <a:r>
              <a:rPr lang="en-US" altLang="zh-TW" dirty="0" smtClean="0"/>
              <a:t>Pycon2020</a:t>
            </a:r>
            <a:r>
              <a:rPr lang="zh-TW" altLang="en-US" dirty="0" smtClean="0"/>
              <a:t>審</a:t>
            </a:r>
            <a:r>
              <a:rPr lang="zh-TW" altLang="en-US" dirty="0" smtClean="0"/>
              <a:t>稿、義工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 機器學習與大數據、</a:t>
            </a:r>
            <a:r>
              <a:rPr lang="en-US" altLang="zh-TW" dirty="0"/>
              <a:t>IOT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IOT</a:t>
            </a:r>
            <a:r>
              <a:rPr lang="zh-TW" altLang="en-US" dirty="0"/>
              <a:t>資料收集初探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Python</a:t>
            </a:r>
            <a:r>
              <a:rPr lang="zh-TW" altLang="en-US" dirty="0"/>
              <a:t>與機器學習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Python</a:t>
            </a:r>
            <a:r>
              <a:rPr lang="zh-TW" altLang="en-US" dirty="0"/>
              <a:t>與</a:t>
            </a:r>
            <a:r>
              <a:rPr lang="en-US" altLang="zh-TW" dirty="0" err="1"/>
              <a:t>Tensorflow</a:t>
            </a:r>
            <a:r>
              <a:rPr lang="zh-TW" altLang="en-US" dirty="0"/>
              <a:t>類神經網路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大數據 </a:t>
            </a:r>
            <a:r>
              <a:rPr lang="en-US" altLang="zh-TW" dirty="0" smtClean="0"/>
              <a:t>/ 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進修\高科大_2020下學期業師\高科大20200412_ANN教材準備\NKUST_2020-04-23\L2\TCPY20180922_Python-industry-IoT-master\image\監控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4183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進修\高科大_2020下學期業師\高科大20200412_ANN教材準備\NKUST_2020-04-23\L2\TCPY20180922_Python-industry-IoT-master\image\Industry_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384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60" y="1556792"/>
            <a:ext cx="7402581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8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39552" y="593367"/>
            <a:ext cx="295232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Classification</a:t>
            </a:r>
            <a:endParaRPr sz="3200" dirty="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1105567"/>
            <a:ext cx="2975922" cy="286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56" y="1117017"/>
            <a:ext cx="3024336" cy="28641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076056" y="593367"/>
            <a:ext cx="281475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 dirty="0"/>
              <a:t>Regression</a:t>
            </a:r>
            <a:endParaRPr sz="3200" dirty="0"/>
          </a:p>
        </p:txBody>
      </p:sp>
      <p:pic>
        <p:nvPicPr>
          <p:cNvPr id="6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808" y="4221088"/>
            <a:ext cx="2952328" cy="2636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9;p17"/>
          <p:cNvSpPr txBox="1">
            <a:spLocks/>
          </p:cNvSpPr>
          <p:nvPr/>
        </p:nvSpPr>
        <p:spPr>
          <a:xfrm>
            <a:off x="3129572" y="3683338"/>
            <a:ext cx="23808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200" dirty="0" smtClean="0"/>
              <a:t>Clustering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8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1950</TotalTime>
  <Words>73</Words>
  <Application>Microsoft Office PowerPoint</Application>
  <PresentationFormat>如螢幕大小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機器學習、大數據、IOT</vt:lpstr>
      <vt:lpstr>自我介紹</vt:lpstr>
      <vt:lpstr>Agenda</vt:lpstr>
      <vt:lpstr>機器學習 / 大數據 / IOT</vt:lpstr>
      <vt:lpstr>工業4.0</vt:lpstr>
      <vt:lpstr>機器學習</vt:lpstr>
      <vt:lpstr>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6</cp:revision>
  <dcterms:created xsi:type="dcterms:W3CDTF">2020-04-19T15:33:39Z</dcterms:created>
  <dcterms:modified xsi:type="dcterms:W3CDTF">2020-04-23T03:03:02Z</dcterms:modified>
</cp:coreProperties>
</file>