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PLC-Python" TargetMode="External"/><Relationship Id="rId2" Type="http://schemas.openxmlformats.org/officeDocument/2006/relationships/hyperlink" Target="https://github.com/maloyang/TCPY20180922_Python-industry-I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loyang/CSU_IIOT_with_Pyth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L2:</a:t>
            </a:r>
            <a:r>
              <a:rPr lang="zh-TW" altLang="en-US" dirty="0" smtClean="0"/>
              <a:t>大數據、</a:t>
            </a:r>
            <a:r>
              <a:rPr lang="en-US" altLang="zh-TW" dirty="0" smtClean="0"/>
              <a:t>IOT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大數據、</a:t>
            </a:r>
            <a:r>
              <a:rPr lang="en-US" altLang="zh-TW" dirty="0" smtClean="0"/>
              <a:t>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工業</a:t>
            </a:r>
            <a:r>
              <a:rPr lang="en-US" altLang="zh-TW" dirty="0"/>
              <a:t>4.0 - </a:t>
            </a:r>
            <a:r>
              <a:rPr lang="zh-TW" altLang="en-US" dirty="0"/>
              <a:t>工廠監控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/>
              <a:t>KHPy_2018-03-05_</a:t>
            </a:r>
            <a:r>
              <a:rPr lang="zh-TW" altLang="en-US" dirty="0"/>
              <a:t>工業</a:t>
            </a:r>
            <a:r>
              <a:rPr lang="en-US" altLang="zh-TW" dirty="0"/>
              <a:t>4.0: PLC</a:t>
            </a:r>
            <a:r>
              <a:rPr lang="zh-TW" altLang="en-US" dirty="0"/>
              <a:t>與</a:t>
            </a:r>
            <a:r>
              <a:rPr lang="en-US" altLang="zh-TW" dirty="0"/>
              <a:t>Python</a:t>
            </a:r>
            <a:r>
              <a:rPr lang="zh-TW" altLang="en-US" dirty="0"/>
              <a:t>共</a:t>
            </a:r>
            <a:r>
              <a:rPr lang="zh-TW" altLang="en-US" dirty="0" smtClean="0"/>
              <a:t>舞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正修科大分享：</a:t>
            </a:r>
            <a:r>
              <a:rPr lang="en-US" altLang="zh-TW" dirty="0"/>
              <a:t>IIOT </a:t>
            </a:r>
            <a:r>
              <a:rPr lang="zh-TW" altLang="en-US" dirty="0"/>
              <a:t>工業</a:t>
            </a:r>
            <a:r>
              <a:rPr lang="en-US" altLang="zh-TW" dirty="0"/>
              <a:t>4.0 - </a:t>
            </a:r>
            <a:r>
              <a:rPr lang="zh-TW" altLang="en-US" dirty="0"/>
              <a:t>以 </a:t>
            </a:r>
            <a:r>
              <a:rPr lang="en-US" altLang="zh-TW" dirty="0"/>
              <a:t>Python </a:t>
            </a:r>
            <a:r>
              <a:rPr lang="zh-TW" altLang="en-US" dirty="0"/>
              <a:t>實作工廠</a:t>
            </a:r>
            <a:r>
              <a:rPr lang="zh-TW" altLang="en-US" dirty="0" smtClean="0"/>
              <a:t>監控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4"/>
              </a:rPr>
              <a:t>link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pic>
        <p:nvPicPr>
          <p:cNvPr id="4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65" y="1581944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1317576" y="3671291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2494705" y="3649900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39" y="1581943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蜂后贴片式PT100温度传感器铂热电阻PT1000温度检测防水型探头温度PT100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t="60628" r="50260" b="19306"/>
          <a:stretch/>
        </p:blipFill>
        <p:spPr bwMode="auto">
          <a:xfrm rot="5400000">
            <a:off x="3201089" y="2590531"/>
            <a:ext cx="963851" cy="3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" y="3838005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65" y="5433614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35" y="4481114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87" y="2617837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569223" y="5260998"/>
            <a:ext cx="30673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69223" y="4776588"/>
            <a:ext cx="0" cy="10904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28554" y="4755197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975269" y="4715791"/>
            <a:ext cx="0" cy="5463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7895" y="5867001"/>
            <a:ext cx="222390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635896" y="2924944"/>
            <a:ext cx="684" cy="2337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919524" y="3103527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75269" y="3089340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6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水文大數據收集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5" name="Picture 7" descr="水利署電子報: 水位自動觀測洞悉洪峰時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76463"/>
            <a:ext cx="5259399" cy="27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983549" cy="14790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9" y="1319609"/>
            <a:ext cx="1019175" cy="1914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歡迎光臨水利署電子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66" y="1630609"/>
            <a:ext cx="1391212" cy="104340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L-100-E CR | ICPDAS-EUROP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3" y="4423593"/>
            <a:ext cx="1329405" cy="13294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17259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81127"/>
            <a:ext cx="2232248" cy="20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05" y="2133436"/>
            <a:ext cx="3406295" cy="24476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>
          <a:xfrm flipH="1">
            <a:off x="2844194" y="2891853"/>
            <a:ext cx="684" cy="261689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634209" y="2674018"/>
            <a:ext cx="684" cy="7549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471486" y="3429000"/>
            <a:ext cx="216272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943100" y="2932930"/>
            <a:ext cx="1" cy="164819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942416" y="3429000"/>
            <a:ext cx="152838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52004" y="144594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PM10</a:t>
            </a:r>
          </a:p>
          <a:p>
            <a:r>
              <a:rPr lang="zh-TW" altLang="en-US" dirty="0" smtClean="0"/>
              <a:t>量測站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323301" y="1414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805133" y="1225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7713" y="5765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溫溼度計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13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246</TotalTime>
  <Words>33</Words>
  <Application>Microsoft Office PowerPoint</Application>
  <PresentationFormat>如螢幕大小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相鄰</vt:lpstr>
      <vt:lpstr>L2:大數據、IOT</vt:lpstr>
      <vt:lpstr>大數據、IOT</vt:lpstr>
      <vt:lpstr>太陽能應用</vt:lpstr>
      <vt:lpstr>水文大數據收集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15</cp:revision>
  <dcterms:created xsi:type="dcterms:W3CDTF">2020-04-19T15:33:39Z</dcterms:created>
  <dcterms:modified xsi:type="dcterms:W3CDTF">2020-04-22T14:43:13Z</dcterms:modified>
</cp:coreProperties>
</file>