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機器學習簡介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Malo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SVM 使用範例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6" y="1152481"/>
            <a:ext cx="475507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Linear Regression 使用範例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66703"/>
            <a:ext cx="694440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2121425"/>
            <a:ext cx="85206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4800"/>
              <a:t>Unsupervised Learning</a:t>
            </a:r>
            <a:endParaRPr b="1" sz="4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75" y="0"/>
            <a:ext cx="7715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KMeans 使用範例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6" y="1152481"/>
            <a:ext cx="520006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996600" y="1071750"/>
            <a:ext cx="7150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99675"/>
            <a:ext cx="8839198" cy="44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666750"/>
            <a:ext cx="89916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1236625" y="445025"/>
            <a:ext cx="238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Classification</a:t>
            </a:r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950" y="1017725"/>
            <a:ext cx="3966150" cy="371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9621" y="1045675"/>
            <a:ext cx="4041579" cy="36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>
            <p:ph type="title"/>
          </p:nvPr>
        </p:nvSpPr>
        <p:spPr>
          <a:xfrm>
            <a:off x="5510013" y="445025"/>
            <a:ext cx="238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Regression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7888" y="1113900"/>
            <a:ext cx="4488225" cy="39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>
            <p:ph type="title"/>
          </p:nvPr>
        </p:nvSpPr>
        <p:spPr>
          <a:xfrm>
            <a:off x="3381600" y="406425"/>
            <a:ext cx="238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Clustering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121425"/>
            <a:ext cx="85206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4800"/>
              <a:t>Supervised Learning</a:t>
            </a:r>
            <a:endParaRPr b="1"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200" y="33325"/>
            <a:ext cx="7620000" cy="50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474" y="0"/>
            <a:ext cx="88350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6928" y="0"/>
            <a:ext cx="681014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1"/>
          <p:cNvSpPr/>
          <p:nvPr/>
        </p:nvSpPr>
        <p:spPr>
          <a:xfrm>
            <a:off x="2481600" y="1970450"/>
            <a:ext cx="2121000" cy="1696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1"/>
          <p:cNvSpPr txBox="1"/>
          <p:nvPr/>
        </p:nvSpPr>
        <p:spPr>
          <a:xfrm>
            <a:off x="3308850" y="3667250"/>
            <a:ext cx="466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1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1"/>
          <p:cNvSpPr/>
          <p:nvPr/>
        </p:nvSpPr>
        <p:spPr>
          <a:xfrm>
            <a:off x="4659575" y="1970450"/>
            <a:ext cx="621900" cy="1696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4737275" y="3637400"/>
            <a:ext cx="466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1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