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 smtClean="0"/>
              <a:t>與類神經</a:t>
            </a:r>
            <a:r>
              <a:rPr lang="zh-TW" altLang="en-US" dirty="0"/>
              <a:t>網路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  </a:t>
            </a:r>
            <a:r>
              <a:rPr lang="zh-TW" altLang="en-US" dirty="0" smtClean="0"/>
              <a:t> </a:t>
            </a:r>
            <a:r>
              <a:rPr lang="en-US" altLang="zh-TW" dirty="0" smtClean="0"/>
              <a:t>-</a:t>
            </a:r>
            <a:r>
              <a:rPr lang="zh-TW" altLang="en-US" dirty="0"/>
              <a:t> 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    -</a:t>
            </a:r>
            <a:r>
              <a:rPr lang="zh-TW" altLang="en-US" dirty="0"/>
              <a:t> 環境設定</a:t>
            </a:r>
          </a:p>
          <a:p>
            <a:r>
              <a:rPr lang="zh-TW" altLang="en-US" dirty="0"/>
              <a:t>    </a:t>
            </a:r>
            <a:r>
              <a:rPr lang="en-US" altLang="zh-TW" dirty="0"/>
              <a:t>-</a:t>
            </a:r>
            <a:r>
              <a:rPr lang="zh-TW" altLang="en-US" dirty="0"/>
              <a:t> 使用</a:t>
            </a:r>
            <a:r>
              <a:rPr lang="en-US" altLang="zh-TW" dirty="0" err="1"/>
              <a:t>colab</a:t>
            </a:r>
            <a:endParaRPr lang="en-US" altLang="zh-TW" dirty="0"/>
          </a:p>
          <a:p>
            <a:r>
              <a:rPr lang="en-US" altLang="zh-TW" dirty="0"/>
              <a:t>    -</a:t>
            </a:r>
            <a:r>
              <a:rPr lang="zh-TW" altLang="en-US" dirty="0"/>
              <a:t> 初探：文字辨視、分類問題</a:t>
            </a:r>
          </a:p>
          <a:p>
            <a:r>
              <a:rPr lang="zh-TW" altLang="en-US" dirty="0"/>
              <a:t>    </a:t>
            </a:r>
            <a:r>
              <a:rPr lang="en-US" altLang="zh-TW" dirty="0"/>
              <a:t>-</a:t>
            </a:r>
            <a:r>
              <a:rPr lang="zh-TW" altLang="en-US" dirty="0"/>
              <a:t> </a:t>
            </a:r>
            <a:r>
              <a:rPr lang="en-US" altLang="zh-TW" dirty="0" err="1"/>
              <a:t>Titalic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69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https://keras.io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b="1" dirty="0"/>
              <a:t>Python Deep Learning library</a:t>
            </a:r>
          </a:p>
          <a:p>
            <a:r>
              <a:rPr lang="en-US" altLang="zh-TW" dirty="0" err="1"/>
              <a:t>TensorFlow</a:t>
            </a:r>
            <a:r>
              <a:rPr lang="en-US" altLang="zh-TW" dirty="0"/>
              <a:t>, CNTK, or </a:t>
            </a:r>
            <a:r>
              <a:rPr lang="en-US" altLang="zh-TW" dirty="0" err="1" smtClean="0"/>
              <a:t>Theano</a:t>
            </a:r>
            <a:endParaRPr lang="en-US" altLang="zh-TW" dirty="0" smtClean="0"/>
          </a:p>
          <a:p>
            <a:r>
              <a:rPr lang="zh-TW" altLang="en-US" dirty="0" smtClean="0"/>
              <a:t>參考資料</a:t>
            </a:r>
            <a:r>
              <a:rPr lang="en-US" altLang="zh-TW" dirty="0"/>
              <a:t>(shorturl.at/CMU38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8920"/>
            <a:ext cx="24288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2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smtClean="0"/>
              <a:t>anaconda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console</a:t>
            </a:r>
            <a:r>
              <a:rPr lang="zh-TW" altLang="en-US" dirty="0"/>
              <a:t>下</a:t>
            </a:r>
            <a:r>
              <a:rPr lang="zh-TW" altLang="en-US"/>
              <a:t>指令</a:t>
            </a:r>
            <a:r>
              <a:rPr lang="zh-TW" altLang="en-US" smtClean="0"/>
              <a:t>，三</a:t>
            </a:r>
            <a:r>
              <a:rPr lang="zh-TW" altLang="en-US" dirty="0"/>
              <a:t>行就搞</a:t>
            </a:r>
            <a:r>
              <a:rPr lang="zh-TW" altLang="en-US" dirty="0" smtClean="0"/>
              <a:t>定</a:t>
            </a:r>
            <a:endParaRPr lang="en-US" altLang="zh-TW" dirty="0" smtClean="0"/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create -n cv python=3.7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activate </a:t>
            </a:r>
            <a:r>
              <a:rPr lang="en-US" altLang="zh-TW" dirty="0"/>
              <a:t>cv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</a:t>
            </a:r>
            <a:r>
              <a:rPr lang="en-US" altLang="zh-TW" dirty="0"/>
              <a:t>install -r requirements.txt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8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</a:t>
            </a:r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“requirements.txt”</a:t>
            </a:r>
            <a:r>
              <a:rPr lang="zh-TW" altLang="en-US" dirty="0" smtClean="0"/>
              <a:t>的內容：</a:t>
            </a:r>
            <a:endParaRPr lang="en-US" altLang="zh-TW" dirty="0" smtClean="0"/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==1.17.3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matplotlib</a:t>
            </a:r>
            <a:r>
              <a:rPr lang="en-US" altLang="zh-TW" dirty="0"/>
              <a:t>==3.1.1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Cython</a:t>
            </a:r>
            <a:r>
              <a:rPr lang="en-US" altLang="zh-TW" dirty="0"/>
              <a:t>==0.29.13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opencv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contrib</a:t>
            </a:r>
            <a:r>
              <a:rPr lang="en-US" altLang="zh-TW" dirty="0" smtClean="0"/>
              <a:t>-python</a:t>
            </a:r>
            <a:r>
              <a:rPr lang="en-US" altLang="zh-TW" dirty="0"/>
              <a:t>==4.1.1.26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opencv</a:t>
            </a:r>
            <a:r>
              <a:rPr lang="en-US" altLang="zh-TW" dirty="0" smtClean="0"/>
              <a:t>-python</a:t>
            </a:r>
            <a:r>
              <a:rPr lang="en-US" altLang="zh-TW" dirty="0"/>
              <a:t>==4.1.1.26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h5py</a:t>
            </a:r>
            <a:r>
              <a:rPr lang="en-US" altLang="zh-TW" dirty="0"/>
              <a:t>==2.10.0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jupyter</a:t>
            </a:r>
            <a:r>
              <a:rPr lang="en-US" altLang="zh-TW" dirty="0"/>
              <a:t>==1.0.0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pandas</a:t>
            </a:r>
            <a:r>
              <a:rPr lang="en-US" altLang="zh-TW" dirty="0"/>
              <a:t>==0.25.2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en-US" altLang="zh-TW" dirty="0"/>
              <a:t>==0.21.3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scipy</a:t>
            </a:r>
            <a:r>
              <a:rPr lang="en-US" altLang="zh-TW" dirty="0"/>
              <a:t>==1.3.1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seaborn</a:t>
            </a:r>
            <a:r>
              <a:rPr lang="en-US" altLang="zh-TW" dirty="0"/>
              <a:t>==0.9.0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tensorflow</a:t>
            </a:r>
            <a:r>
              <a:rPr lang="en-US" altLang="zh-TW" dirty="0"/>
              <a:t>==2.0.0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Keras</a:t>
            </a:r>
            <a:r>
              <a:rPr lang="en-US" altLang="zh-TW" dirty="0"/>
              <a:t>==2.3.1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01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使用雲端學習環境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colab.research.google.com</a:t>
            </a:r>
            <a:endParaRPr lang="en-US" altLang="zh-TW" dirty="0" smtClean="0"/>
          </a:p>
          <a:p>
            <a:r>
              <a:rPr lang="zh-TW" altLang="en-US" dirty="0" smtClean="0"/>
              <a:t>環境單純，適合入門時使用</a:t>
            </a:r>
            <a:endParaRPr lang="en-US" altLang="zh-TW" dirty="0" smtClean="0"/>
          </a:p>
          <a:p>
            <a:r>
              <a:rPr lang="zh-TW" altLang="en-US" dirty="0" smtClean="0"/>
              <a:t>感覺接近</a:t>
            </a:r>
            <a:r>
              <a:rPr lang="en-US" altLang="zh-TW" dirty="0" smtClean="0"/>
              <a:t>GTX-1050</a:t>
            </a:r>
            <a:r>
              <a:rPr lang="zh-TW" altLang="en-US" dirty="0" smtClean="0"/>
              <a:t>的效能</a:t>
            </a:r>
            <a:endParaRPr lang="en-US" altLang="zh-TW" dirty="0" smtClean="0"/>
          </a:p>
          <a:p>
            <a:r>
              <a:rPr lang="zh-TW" altLang="en-US" dirty="0" smtClean="0"/>
              <a:t>可指定使用</a:t>
            </a:r>
            <a:r>
              <a:rPr lang="en-US" altLang="zh-TW" smtClean="0"/>
              <a:t>CPU, GPU, TPU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04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zh-TW" altLang="en-US" dirty="0"/>
              <a:t>訓練資料</a:t>
            </a:r>
          </a:p>
          <a:p>
            <a:r>
              <a:rPr lang="zh-TW" altLang="en-US" dirty="0"/>
              <a:t>定義神經網絡模型</a:t>
            </a:r>
          </a:p>
          <a:p>
            <a:r>
              <a:rPr lang="zh-TW" altLang="en-US" dirty="0" smtClean="0"/>
              <a:t>訓練模型</a:t>
            </a:r>
            <a:endParaRPr lang="en-US" altLang="zh-TW" dirty="0" smtClean="0"/>
          </a:p>
          <a:p>
            <a:r>
              <a:rPr lang="zh-TW" altLang="en-US" dirty="0" smtClean="0"/>
              <a:t>測試模型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94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MNIST: 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內建資料集</a:t>
            </a:r>
            <a:endParaRPr lang="en-US" altLang="zh-TW" dirty="0" smtClean="0"/>
          </a:p>
          <a:p>
            <a:r>
              <a:rPr lang="zh-TW" altLang="en-US" dirty="0" smtClean="0"/>
              <a:t>算是類神經網路的</a:t>
            </a:r>
            <a:r>
              <a:rPr lang="en-US" altLang="zh-TW" dirty="0" smtClean="0"/>
              <a:t>hello </a:t>
            </a:r>
            <a:r>
              <a:rPr lang="en-US" altLang="zh-TW" dirty="0" smtClean="0"/>
              <a:t>world</a:t>
            </a:r>
          </a:p>
          <a:p>
            <a:r>
              <a:rPr lang="zh-TW" altLang="en-US" dirty="0" smtClean="0"/>
              <a:t>親手建立</a:t>
            </a:r>
            <a:r>
              <a:rPr lang="zh-TW" altLang="en-US" dirty="0" smtClean="0"/>
              <a:t>模組</a:t>
            </a:r>
            <a:r>
              <a:rPr lang="zh-TW" altLang="en-US" dirty="0" smtClean="0"/>
              <a:t>，使用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實作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99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IMDB</a:t>
            </a:r>
            <a:r>
              <a:rPr lang="zh-TW" altLang="en-US" dirty="0" smtClean="0"/>
              <a:t>資料</a:t>
            </a:r>
            <a:r>
              <a:rPr lang="zh-TW" altLang="en-US" dirty="0" smtClean="0"/>
              <a:t>集</a:t>
            </a:r>
            <a:endParaRPr lang="en-US" altLang="zh-TW" dirty="0" smtClean="0"/>
          </a:p>
          <a:p>
            <a:r>
              <a:rPr lang="zh-TW" altLang="en-US" dirty="0" smtClean="0"/>
              <a:t>電影評論的分類</a:t>
            </a:r>
            <a:endParaRPr lang="en-US" altLang="zh-TW" dirty="0" smtClean="0"/>
          </a:p>
          <a:p>
            <a:r>
              <a:rPr lang="zh-TW" altLang="en-US" dirty="0" smtClean="0"/>
              <a:t>親手建立</a:t>
            </a:r>
            <a:r>
              <a:rPr lang="zh-TW" altLang="en-US" dirty="0" smtClean="0"/>
              <a:t>模組</a:t>
            </a:r>
            <a:r>
              <a:rPr lang="zh-TW" altLang="en-US" dirty="0" smtClean="0"/>
              <a:t>，使用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實作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621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2067</TotalTime>
  <Words>189</Words>
  <Application>Microsoft Office PowerPoint</Application>
  <PresentationFormat>如螢幕大小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相鄰</vt:lpstr>
      <vt:lpstr>Python與類神經網路</vt:lpstr>
      <vt:lpstr>Agenda</vt:lpstr>
      <vt:lpstr>Keras</vt:lpstr>
      <vt:lpstr>Keras 環境設定</vt:lpstr>
      <vt:lpstr>Keras 環境設定(二)</vt:lpstr>
      <vt:lpstr>Colab: 使用雲端學習環境</vt:lpstr>
      <vt:lpstr>起手式</vt:lpstr>
      <vt:lpstr>Demo1</vt:lpstr>
      <vt:lpstr>Demo2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32</cp:revision>
  <dcterms:created xsi:type="dcterms:W3CDTF">2020-04-19T15:33:39Z</dcterms:created>
  <dcterms:modified xsi:type="dcterms:W3CDTF">2020-04-22T15:47:02Z</dcterms:modified>
</cp:coreProperties>
</file>