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3" d="100"/>
          <a:sy n="83" d="100"/>
        </p:scale>
        <p:origin x="-996" y="-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22092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51"/>
            <a:ext cx="7543800" cy="1945481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461760" cy="8001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1752600" cy="4388644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114800"/>
            <a:ext cx="7659687" cy="8763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889647"/>
            <a:ext cx="6135687" cy="12251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285750"/>
            <a:ext cx="7772400" cy="370713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6200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114800"/>
            <a:ext cx="6858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236720"/>
            <a:ext cx="548640" cy="2971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882821" y="2990850"/>
            <a:ext cx="177546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56152" y="1188720"/>
            <a:ext cx="18287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4/23/2020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機器學習簡介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Malo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SVM 使用範例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537" y="1360632"/>
            <a:ext cx="4536504" cy="3259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Linear Regression 使用範例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1" y="1318151"/>
            <a:ext cx="6636564" cy="3264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2121425"/>
            <a:ext cx="8520600" cy="8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800" b="1"/>
              <a:t>Unsupervised Learning</a:t>
            </a:r>
            <a:endParaRPr sz="48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375" y="0"/>
            <a:ext cx="7715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KMeans 使用範例</a:t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7" y="1296815"/>
            <a:ext cx="4980374" cy="327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996600" y="1071750"/>
            <a:ext cx="7150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55526"/>
            <a:ext cx="8164016" cy="4116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46" y="1059582"/>
            <a:ext cx="8168208" cy="3345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1331640" y="771550"/>
            <a:ext cx="238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200" dirty="0"/>
              <a:t>Classification</a:t>
            </a:r>
            <a:endParaRPr sz="3200"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 idx="4294967295"/>
          </p:nvPr>
        </p:nvSpPr>
        <p:spPr>
          <a:xfrm>
            <a:off x="5220072" y="771550"/>
            <a:ext cx="2381250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00" dirty="0"/>
              <a:t>Regression</a:t>
            </a:r>
            <a:endParaRPr sz="2800" dirty="0"/>
          </a:p>
        </p:txBody>
      </p:sp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160" y="1478234"/>
            <a:ext cx="3474940" cy="3257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9621" y="1478235"/>
            <a:ext cx="3591215" cy="3254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7888" y="1113900"/>
            <a:ext cx="4488225" cy="39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381600" y="411510"/>
            <a:ext cx="238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200" dirty="0"/>
              <a:t>Clustering</a:t>
            </a:r>
            <a:endParaRPr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2121425"/>
            <a:ext cx="8520600" cy="8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800" b="1"/>
              <a:t>Supervised Learning</a:t>
            </a:r>
            <a:endParaRPr sz="48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4062" y="232417"/>
            <a:ext cx="7351208" cy="4897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474" y="0"/>
            <a:ext cx="88350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6928" y="0"/>
            <a:ext cx="681014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1"/>
          <p:cNvSpPr/>
          <p:nvPr/>
        </p:nvSpPr>
        <p:spPr>
          <a:xfrm>
            <a:off x="2481600" y="1970450"/>
            <a:ext cx="2121000" cy="1696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1"/>
          <p:cNvSpPr txBox="1"/>
          <p:nvPr/>
        </p:nvSpPr>
        <p:spPr>
          <a:xfrm>
            <a:off x="3308850" y="3667250"/>
            <a:ext cx="4665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24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1"/>
          <p:cNvSpPr/>
          <p:nvPr/>
        </p:nvSpPr>
        <p:spPr>
          <a:xfrm>
            <a:off x="4659575" y="1970450"/>
            <a:ext cx="621900" cy="1696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4737275" y="3637400"/>
            <a:ext cx="4665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sz="24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</TotalTime>
  <Words>21</Words>
  <Application>Microsoft Office PowerPoint</Application>
  <PresentationFormat>如螢幕大小 (16:9)</PresentationFormat>
  <Paragraphs>13</Paragraphs>
  <Slides>15</Slides>
  <Notes>15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相鄰</vt:lpstr>
      <vt:lpstr>機器學習簡介</vt:lpstr>
      <vt:lpstr>PowerPoint 簡報</vt:lpstr>
      <vt:lpstr>PowerPoint 簡報</vt:lpstr>
      <vt:lpstr>Regression</vt:lpstr>
      <vt:lpstr>Clustering</vt:lpstr>
      <vt:lpstr>Supervised Learning</vt:lpstr>
      <vt:lpstr>PowerPoint 簡報</vt:lpstr>
      <vt:lpstr>PowerPoint 簡報</vt:lpstr>
      <vt:lpstr>PowerPoint 簡報</vt:lpstr>
      <vt:lpstr>SVM 使用範例</vt:lpstr>
      <vt:lpstr>Linear Regression 使用範例</vt:lpstr>
      <vt:lpstr>Unsupervised Learning</vt:lpstr>
      <vt:lpstr>PowerPoint 簡報</vt:lpstr>
      <vt:lpstr>KMeans 使用範例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機器學習簡介</dc:title>
  <cp:lastModifiedBy>user</cp:lastModifiedBy>
  <cp:revision>6</cp:revision>
  <dcterms:modified xsi:type="dcterms:W3CDTF">2020-04-23T01:43:51Z</dcterms:modified>
</cp:coreProperties>
</file>