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0" r:id="rId3"/>
    <p:sldId id="262" r:id="rId4"/>
    <p:sldId id="263" r:id="rId5"/>
    <p:sldId id="264" r:id="rId6"/>
    <p:sldId id="265" r:id="rId7"/>
    <p:sldId id="269" r:id="rId8"/>
    <p:sldId id="267" r:id="rId9"/>
    <p:sldId id="266" r:id="rId10"/>
    <p:sldId id="268" r:id="rId11"/>
    <p:sldId id="270" r:id="rId12"/>
    <p:sldId id="271" r:id="rId13"/>
    <p:sldId id="272" r:id="rId14"/>
    <p:sldId id="273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B86DC-20C9-45AA-9C21-5865177CCC2D}" type="datetimeFigureOut">
              <a:rPr lang="zh-TW" altLang="en-US" smtClean="0"/>
              <a:t>2021/9/11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D39CF-D61E-4B35-8525-08F3644252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539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2021/9/11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2021/9/11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.swaroopch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Week 01-1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基本語法練習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Speaker: </a:t>
            </a:r>
            <a:r>
              <a:rPr lang="en-US" altLang="zh-TW" dirty="0" err="1" smtClean="0"/>
              <a:t>Malo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7660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基本語法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6984776" cy="5019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678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基本語法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69367"/>
            <a:ext cx="6480720" cy="3479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3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基本語法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6912768" cy="5055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915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基本語法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7725658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462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練習題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以下為提示資料，請測試後，完成一個終極密碼的遊戲</a:t>
            </a:r>
            <a:endParaRPr lang="zh-TW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89981"/>
            <a:ext cx="7056784" cy="439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126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Byte of Python</a:t>
            </a:r>
          </a:p>
          <a:p>
            <a:r>
              <a:rPr lang="en-US" altLang="zh-TW" dirty="0">
                <a:hlinkClick r:id="rId2"/>
              </a:rPr>
              <a:t>https://python.swaroopch.com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r>
              <a:rPr lang="en-US" altLang="zh-TW" dirty="0" smtClean="0"/>
              <a:t>Python3 </a:t>
            </a:r>
            <a:r>
              <a:rPr lang="en-US" altLang="zh-TW" dirty="0" err="1" smtClean="0"/>
              <a:t>vs</a:t>
            </a:r>
            <a:r>
              <a:rPr lang="en-US" altLang="zh-TW" dirty="0" smtClean="0"/>
              <a:t> Python2 ? </a:t>
            </a:r>
            <a:r>
              <a:rPr lang="zh-TW" altLang="en-US" dirty="0" smtClean="0"/>
              <a:t>不用再想了，就是</a:t>
            </a:r>
            <a:r>
              <a:rPr lang="en-US" altLang="zh-TW" dirty="0" smtClean="0"/>
              <a:t>Python3</a:t>
            </a:r>
            <a:r>
              <a:rPr lang="zh-TW" altLang="en-US" dirty="0" smtClean="0"/>
              <a:t>了</a:t>
            </a:r>
            <a:r>
              <a:rPr lang="en-US" altLang="zh-TW" dirty="0" smtClean="0"/>
              <a:t>!</a:t>
            </a:r>
          </a:p>
          <a:p>
            <a:endParaRPr lang="en-US" altLang="zh-TW" dirty="0" smtClean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678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基本語法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589929"/>
            <a:ext cx="8064897" cy="4894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8935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基本語法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7704856" cy="5063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3235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基本語法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74093"/>
            <a:ext cx="7704856" cy="5306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962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基本語法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1"/>
            <a:ext cx="7704856" cy="5191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28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基本語法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1618109"/>
            <a:ext cx="8221023" cy="3827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082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基本語法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7280548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199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基本語法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90675"/>
            <a:ext cx="7200800" cy="4899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257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相鄰">
  <a:themeElements>
    <a:clrScheme name="相鄰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相鄰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602</TotalTime>
  <Words>67</Words>
  <Application>Microsoft Office PowerPoint</Application>
  <PresentationFormat>如螢幕大小 (4:3)</PresentationFormat>
  <Paragraphs>20</Paragraphs>
  <Slides>14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相鄰</vt:lpstr>
      <vt:lpstr>Week 01-1 基本語法練習</vt:lpstr>
      <vt:lpstr>參考資料</vt:lpstr>
      <vt:lpstr>基本語法</vt:lpstr>
      <vt:lpstr>基本語法</vt:lpstr>
      <vt:lpstr>基本語法</vt:lpstr>
      <vt:lpstr>基本語法</vt:lpstr>
      <vt:lpstr>基本語法</vt:lpstr>
      <vt:lpstr>基本語法</vt:lpstr>
      <vt:lpstr>基本語法</vt:lpstr>
      <vt:lpstr>基本語法</vt:lpstr>
      <vt:lpstr>基本語法</vt:lpstr>
      <vt:lpstr>基本語法</vt:lpstr>
      <vt:lpstr>基本語法</vt:lpstr>
      <vt:lpstr>練習題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機器學習、大數據、IOT</dc:title>
  <dc:creator>malo</dc:creator>
  <cp:lastModifiedBy>user</cp:lastModifiedBy>
  <cp:revision>37</cp:revision>
  <dcterms:created xsi:type="dcterms:W3CDTF">2020-04-19T15:33:39Z</dcterms:created>
  <dcterms:modified xsi:type="dcterms:W3CDTF">2021-09-10T17:01:48Z</dcterms:modified>
</cp:coreProperties>
</file>