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eg"/><Relationship Id="rId7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PLC-Python" TargetMode="External"/><Relationship Id="rId2" Type="http://schemas.openxmlformats.org/officeDocument/2006/relationships/hyperlink" Target="https://github.com/maloyang/TCPY20180922_Python-industry-I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loyang/CSU_IIOT_with_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物聯網整合系統實務</a:t>
            </a:r>
            <a:r>
              <a:rPr lang="en-US" altLang="zh-TW" b="1" dirty="0"/>
              <a:t>(</a:t>
            </a:r>
            <a:r>
              <a:rPr lang="zh-TW" altLang="en-US" b="1" dirty="0"/>
              <a:t>一</a:t>
            </a:r>
            <a:r>
              <a:rPr lang="en-US" altLang="zh-TW" b="1" dirty="0"/>
              <a:t>)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Malo</a:t>
            </a:r>
            <a:r>
              <a:rPr lang="en-US" altLang="zh-TW" dirty="0" smtClean="0"/>
              <a:t>, </a:t>
            </a:r>
            <a:r>
              <a:rPr lang="zh-TW" altLang="en-US" dirty="0" smtClean="0"/>
              <a:t>楊熲煜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高雄使用者社</a:t>
            </a:r>
            <a:r>
              <a:rPr lang="zh-TW" altLang="en-US" dirty="0" smtClean="0"/>
              <a:t>群</a:t>
            </a:r>
            <a:r>
              <a:rPr lang="zh-TW" altLang="en-US" dirty="0" smtClean="0"/>
              <a:t>共同創辨人</a:t>
            </a:r>
            <a:endParaRPr lang="en-US" altLang="zh-TW" dirty="0" smtClean="0"/>
          </a:p>
          <a:p>
            <a:r>
              <a:rPr lang="zh-TW" altLang="en-US" dirty="0" smtClean="0"/>
              <a:t>高雄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學院共同創辨人</a:t>
            </a:r>
            <a:endParaRPr lang="en-US" altLang="zh-TW" dirty="0" smtClean="0"/>
          </a:p>
          <a:p>
            <a:r>
              <a:rPr lang="en-US" altLang="zh-TW" dirty="0" smtClean="0"/>
              <a:t>Pycon2018, </a:t>
            </a:r>
            <a:r>
              <a:rPr lang="en-US" altLang="zh-TW" dirty="0" smtClean="0"/>
              <a:t>2019</a:t>
            </a:r>
            <a:r>
              <a:rPr lang="en-US" altLang="zh-TW" dirty="0" smtClean="0"/>
              <a:t>, 2020, 2021</a:t>
            </a:r>
            <a:r>
              <a:rPr lang="zh-TW" altLang="en-US" dirty="0" smtClean="0"/>
              <a:t>講</a:t>
            </a:r>
            <a:r>
              <a:rPr lang="zh-TW" altLang="en-US" dirty="0" smtClean="0"/>
              <a:t>者</a:t>
            </a:r>
            <a:endParaRPr lang="en-US" altLang="zh-TW" dirty="0" smtClean="0"/>
          </a:p>
          <a:p>
            <a:r>
              <a:rPr lang="en-US" altLang="zh-TW" dirty="0" smtClean="0"/>
              <a:t>Pycon2020, 2021</a:t>
            </a:r>
            <a:r>
              <a:rPr lang="zh-TW" altLang="en-US" dirty="0" smtClean="0"/>
              <a:t>審</a:t>
            </a:r>
            <a:r>
              <a:rPr lang="zh-TW" altLang="en-US" dirty="0" smtClean="0"/>
              <a:t>稿、義工、講者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1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大數據 </a:t>
            </a:r>
            <a:r>
              <a:rPr lang="en-US" altLang="zh-TW" dirty="0" smtClean="0"/>
              <a:t>/ 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進修\高科大_2020下學期業師\高科大20200412_ANN教材準備\NKUST_2020-04-23\L2\TCPY20180922_Python-industry-IoT-master\image\監控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41835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6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</a:t>
            </a:r>
            <a:r>
              <a:rPr lang="en-US" altLang="zh-TW" dirty="0" smtClean="0"/>
              <a:t>4.0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D:\進修\高科大_2020下學期業師\高科大20200412_ANN教材準備\NKUST_2020-04-23\L2\TCPY20180922_Python-industry-IoT-master\image\Industry_4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3842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3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 工廠監控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電力監控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綠能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水文監控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02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工廠電力監控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PM-3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6" t="13561" r="7561" b="12140"/>
          <a:stretch/>
        </p:blipFill>
        <p:spPr bwMode="auto">
          <a:xfrm>
            <a:off x="4680394" y="2251089"/>
            <a:ext cx="959662" cy="8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 Factory Transformation for Water Hardware Production Line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5" y="3356992"/>
            <a:ext cx="6722883" cy="32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15574" r="11695" b="13410"/>
          <a:stretch/>
        </p:blipFill>
        <p:spPr bwMode="auto">
          <a:xfrm>
            <a:off x="904382" y="2251090"/>
            <a:ext cx="998532" cy="8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15574" r="11695" b="13410"/>
          <a:stretch/>
        </p:blipFill>
        <p:spPr bwMode="auto">
          <a:xfrm>
            <a:off x="2618204" y="2251091"/>
            <a:ext cx="998533" cy="8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線接點 34"/>
          <p:cNvCxnSpPr/>
          <p:nvPr/>
        </p:nvCxnSpPr>
        <p:spPr>
          <a:xfrm>
            <a:off x="1403648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131840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101960" y="3149963"/>
            <a:ext cx="0" cy="283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1259632" y="2060848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3117470" y="2061446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5160225" y="2035320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41" y="1768592"/>
            <a:ext cx="1256531" cy="72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直線接點 42"/>
          <p:cNvCxnSpPr/>
          <p:nvPr/>
        </p:nvCxnSpPr>
        <p:spPr>
          <a:xfrm>
            <a:off x="1259632" y="2060848"/>
            <a:ext cx="468052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8248"/>
            <a:ext cx="2592288" cy="49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65" y="5433614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35" y="448111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87" y="2617837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1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水文大數據收集應用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 descr="水利署電子報: 水位自動觀測洞悉洪峰時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76463"/>
            <a:ext cx="5259399" cy="2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983549" cy="14790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9" y="1319609"/>
            <a:ext cx="101917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歡迎光臨水利署電子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66" y="1630609"/>
            <a:ext cx="1391212" cy="10434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L-100-E CR | ICPDAS-EURO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3" y="4423593"/>
            <a:ext cx="1329405" cy="13294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59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1127"/>
            <a:ext cx="2232248" cy="20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05" y="2133436"/>
            <a:ext cx="3406295" cy="24476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844194" y="2891853"/>
            <a:ext cx="684" cy="26168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634209" y="2674018"/>
            <a:ext cx="684" cy="7549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471486" y="3429000"/>
            <a:ext cx="21627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943100" y="2932930"/>
            <a:ext cx="1" cy="1648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942416" y="3429000"/>
            <a:ext cx="152838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52004" y="144594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PM10</a:t>
            </a:r>
          </a:p>
          <a:p>
            <a:r>
              <a:rPr lang="zh-TW" altLang="en-US" dirty="0" smtClean="0"/>
              <a:t>量測站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23301" y="1414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805133" y="1225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7713" y="5765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溫溼度計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77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其它補充教材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工業</a:t>
            </a:r>
            <a:r>
              <a:rPr lang="en-US" altLang="zh-TW" dirty="0"/>
              <a:t>4.0 - </a:t>
            </a:r>
            <a:r>
              <a:rPr lang="zh-TW" altLang="en-US" dirty="0"/>
              <a:t>工廠監控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/>
              <a:t>KHPy_2018-03-05_</a:t>
            </a:r>
            <a:r>
              <a:rPr lang="zh-TW" altLang="en-US" dirty="0"/>
              <a:t>工業</a:t>
            </a:r>
            <a:r>
              <a:rPr lang="en-US" altLang="zh-TW" dirty="0"/>
              <a:t>4.0: PLC</a:t>
            </a:r>
            <a:r>
              <a:rPr lang="zh-TW" altLang="en-US" dirty="0"/>
              <a:t>與</a:t>
            </a:r>
            <a:r>
              <a:rPr lang="en-US" altLang="zh-TW" dirty="0"/>
              <a:t>Python</a:t>
            </a:r>
            <a:r>
              <a:rPr lang="zh-TW" altLang="en-US" dirty="0"/>
              <a:t>共</a:t>
            </a:r>
            <a:r>
              <a:rPr lang="zh-TW" altLang="en-US" dirty="0" smtClean="0"/>
              <a:t>舞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正修科大分享：</a:t>
            </a:r>
            <a:r>
              <a:rPr lang="en-US" altLang="zh-TW" dirty="0"/>
              <a:t>IIOT </a:t>
            </a:r>
            <a:r>
              <a:rPr lang="zh-TW" altLang="en-US" dirty="0"/>
              <a:t>工業</a:t>
            </a:r>
            <a:r>
              <a:rPr lang="en-US" altLang="zh-TW" dirty="0"/>
              <a:t>4.0 - </a:t>
            </a:r>
            <a:r>
              <a:rPr lang="zh-TW" altLang="en-US" dirty="0"/>
              <a:t>以 </a:t>
            </a:r>
            <a:r>
              <a:rPr lang="en-US" altLang="zh-TW" dirty="0"/>
              <a:t>Python </a:t>
            </a:r>
            <a:r>
              <a:rPr lang="zh-TW" altLang="en-US" dirty="0"/>
              <a:t>實作工廠</a:t>
            </a:r>
            <a:r>
              <a:rPr lang="zh-TW" altLang="en-US" dirty="0" smtClean="0"/>
              <a:t>監控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26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2058</TotalTime>
  <Words>91</Words>
  <Application>Microsoft Office PowerPoint</Application>
  <PresentationFormat>如螢幕大小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相鄰</vt:lpstr>
      <vt:lpstr>物聯網整合系統實務(一)</vt:lpstr>
      <vt:lpstr>自我介紹</vt:lpstr>
      <vt:lpstr>機器學習 / 大數據 / IOT</vt:lpstr>
      <vt:lpstr>工業4.0</vt:lpstr>
      <vt:lpstr>工業應用</vt:lpstr>
      <vt:lpstr>工廠電力監控</vt:lpstr>
      <vt:lpstr>太陽能應用</vt:lpstr>
      <vt:lpstr>水文大數據收集應用</vt:lpstr>
      <vt:lpstr>其它補充教材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16</cp:revision>
  <dcterms:created xsi:type="dcterms:W3CDTF">2020-04-19T15:33:39Z</dcterms:created>
  <dcterms:modified xsi:type="dcterms:W3CDTF">2021-09-10T17:01:29Z</dcterms:modified>
</cp:coreProperties>
</file>