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80" r:id="rId3"/>
    <p:sldId id="279" r:id="rId4"/>
    <p:sldId id="262" r:id="rId5"/>
    <p:sldId id="274" r:id="rId6"/>
    <p:sldId id="275" r:id="rId7"/>
    <p:sldId id="276" r:id="rId8"/>
    <p:sldId id="277" r:id="rId9"/>
    <p:sldId id="278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B86DC-20C9-45AA-9C21-5865177CCC2D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D39CF-D61E-4B35-8525-08F3644252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39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2021/9/24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發送</a:t>
            </a:r>
            <a:r>
              <a:rPr lang="en-US" altLang="zh-TW" dirty="0" smtClean="0"/>
              <a:t>email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Speaker: </a:t>
            </a:r>
            <a:r>
              <a:rPr lang="en-US" altLang="zh-TW" dirty="0" err="1" smtClean="0"/>
              <a:t>Malo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7660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發送</a:t>
            </a:r>
            <a:r>
              <a:rPr lang="en-US" altLang="zh-TW" dirty="0" smtClean="0"/>
              <a:t>email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想要利用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程式語言發送</a:t>
            </a:r>
            <a:r>
              <a:rPr lang="en-US" altLang="zh-TW" dirty="0" smtClean="0"/>
              <a:t>email</a:t>
            </a:r>
            <a:r>
              <a:rPr lang="zh-TW" altLang="en-US" dirty="0" smtClean="0"/>
              <a:t>很簡單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08920"/>
            <a:ext cx="5472608" cy="327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3378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發送</a:t>
            </a:r>
            <a:r>
              <a:rPr lang="en-US" altLang="zh-TW" dirty="0" smtClean="0"/>
              <a:t>email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不過如果你遇上</a:t>
            </a:r>
            <a:r>
              <a:rPr lang="en-US" altLang="zh-TW" dirty="0" err="1" smtClean="0"/>
              <a:t>gmail</a:t>
            </a:r>
            <a:r>
              <a:rPr lang="en-US" altLang="zh-TW" dirty="0" smtClean="0"/>
              <a:t>….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808"/>
          <a:stretch/>
        </p:blipFill>
        <p:spPr bwMode="auto">
          <a:xfrm>
            <a:off x="251520" y="2636912"/>
            <a:ext cx="8114190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0070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Gmail</a:t>
            </a:r>
            <a:r>
              <a:rPr lang="zh-TW" altLang="en-US" dirty="0" smtClean="0"/>
              <a:t>安全性設定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23" y="2780928"/>
            <a:ext cx="8968212" cy="245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8935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Gmail</a:t>
            </a:r>
            <a:r>
              <a:rPr lang="zh-TW" altLang="en-US" dirty="0" smtClean="0"/>
              <a:t>安全性設定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013" y="1785938"/>
            <a:ext cx="3609975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2905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Gmail</a:t>
            </a:r>
            <a:r>
              <a:rPr lang="zh-TW" altLang="en-US" dirty="0" smtClean="0"/>
              <a:t>安全性設定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863" y="2038350"/>
            <a:ext cx="3724275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2449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Gmail</a:t>
            </a:r>
            <a:r>
              <a:rPr lang="zh-TW" altLang="en-US" dirty="0" smtClean="0"/>
              <a:t>安全性設定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8" y="1090613"/>
            <a:ext cx="5610225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6535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Gmail</a:t>
            </a:r>
            <a:r>
              <a:rPr lang="zh-TW" altLang="en-US" dirty="0" smtClean="0"/>
              <a:t>安全性設定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71" y="1556792"/>
            <a:ext cx="8256587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660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Gmail</a:t>
            </a:r>
            <a:r>
              <a:rPr lang="zh-TW" altLang="en-US" dirty="0" smtClean="0"/>
              <a:t>安全性設定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32856"/>
            <a:ext cx="7237413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68403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鄰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4415</TotalTime>
  <Words>53</Words>
  <Application>Microsoft Office PowerPoint</Application>
  <PresentationFormat>如螢幕大小 (4:3)</PresentationFormat>
  <Paragraphs>12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相鄰</vt:lpstr>
      <vt:lpstr>Python發送email</vt:lpstr>
      <vt:lpstr>Python發送email</vt:lpstr>
      <vt:lpstr>Python發送email</vt:lpstr>
      <vt:lpstr>Gmail安全性設定</vt:lpstr>
      <vt:lpstr>Gmail安全性設定</vt:lpstr>
      <vt:lpstr>Gmail安全性設定</vt:lpstr>
      <vt:lpstr>Gmail安全性設定</vt:lpstr>
      <vt:lpstr>Gmail安全性設定</vt:lpstr>
      <vt:lpstr>Gmail安全性設定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機器學習、大數據、IOT</dc:title>
  <dc:creator>malo</dc:creator>
  <cp:lastModifiedBy>user</cp:lastModifiedBy>
  <cp:revision>41</cp:revision>
  <dcterms:created xsi:type="dcterms:W3CDTF">2020-04-19T15:33:39Z</dcterms:created>
  <dcterms:modified xsi:type="dcterms:W3CDTF">2021-09-24T13:49:15Z</dcterms:modified>
</cp:coreProperties>
</file>