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4" r:id="rId6"/>
    <p:sldId id="285" r:id="rId7"/>
    <p:sldId id="28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W11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體感控球應用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OrientationSensor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OrientationSensor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Angle: </a:t>
            </a:r>
            <a:r>
              <a:rPr lang="zh-TW" altLang="en-US" dirty="0" smtClean="0"/>
              <a:t>手機上放球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傾斜時滾動的方向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右</a:t>
            </a:r>
            <a:r>
              <a:rPr lang="en-US" altLang="zh-TW" dirty="0" smtClean="0"/>
              <a:t>=0, </a:t>
            </a:r>
            <a:r>
              <a:rPr lang="zh-TW" altLang="en-US" dirty="0" smtClean="0"/>
              <a:t>上</a:t>
            </a:r>
            <a:r>
              <a:rPr lang="en-US" altLang="zh-TW" dirty="0" smtClean="0"/>
              <a:t>=90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左</a:t>
            </a:r>
            <a:r>
              <a:rPr lang="en-US" altLang="zh-TW" dirty="0" smtClean="0"/>
              <a:t>=180,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=-90</a:t>
            </a:r>
          </a:p>
          <a:p>
            <a:pPr lvl="1"/>
            <a:r>
              <a:rPr lang="en-US" altLang="zh-TW" dirty="0" smtClean="0"/>
              <a:t>pitch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roll :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azimuth :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角度</a:t>
            </a:r>
            <a:r>
              <a:rPr lang="en-US" altLang="zh-TW" dirty="0" smtClean="0"/>
              <a:t>,0~360, 0</a:t>
            </a:r>
            <a:r>
              <a:rPr lang="zh-TW" altLang="en-US" dirty="0" smtClean="0"/>
              <a:t>代表正對北方</a:t>
            </a:r>
            <a:endParaRPr lang="en-US" altLang="zh-TW" dirty="0"/>
          </a:p>
          <a:p>
            <a:pPr lvl="1"/>
            <a:r>
              <a:rPr lang="en-US" altLang="zh-TW" dirty="0" smtClean="0"/>
              <a:t>Magnitude: </a:t>
            </a:r>
            <a:r>
              <a:rPr lang="zh-TW" altLang="en-US" dirty="0" smtClean="0"/>
              <a:t>傾斜度</a:t>
            </a:r>
            <a:r>
              <a:rPr lang="en-US" altLang="zh-TW" dirty="0" smtClean="0"/>
              <a:t>0~1</a:t>
            </a:r>
          </a:p>
          <a:p>
            <a:pPr lvl="1"/>
            <a:r>
              <a:rPr lang="en-US" altLang="zh-TW" dirty="0" err="1" smtClean="0"/>
              <a:t>OrientationChanged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事件，方位改變時觸發</a:t>
            </a:r>
            <a:endParaRPr lang="zh-TW" altLang="en-US" dirty="0"/>
          </a:p>
        </p:txBody>
      </p:sp>
      <p:pic>
        <p:nvPicPr>
          <p:cNvPr id="1028" name="Picture 4" descr="screen orientation - Android SensorManager strange how to  remapCoordinateSyste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2796"/>
            <a:ext cx="3210297" cy="26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Demo: </a:t>
            </a:r>
            <a:r>
              <a:rPr lang="zh-TW" altLang="en-US" dirty="0" smtClean="0"/>
              <a:t>體感控制平衡球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讓球碰邊界就出局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6121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Demo: </a:t>
            </a:r>
            <a:r>
              <a:rPr lang="zh-TW" altLang="en-US" dirty="0"/>
              <a:t>體感控制平衡球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8" y="2564904"/>
            <a:ext cx="758983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8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Demo: </a:t>
            </a:r>
            <a:r>
              <a:rPr lang="zh-TW" altLang="en-US" dirty="0"/>
              <a:t>體感控制平衡球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4953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6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可以參考</a:t>
            </a:r>
            <a:r>
              <a:rPr lang="en-US" altLang="zh-TW" dirty="0" smtClean="0"/>
              <a:t>HTC</a:t>
            </a:r>
            <a:r>
              <a:rPr lang="zh-TW" altLang="en-US" dirty="0" smtClean="0"/>
              <a:t>的這個遊戲範例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09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1942</TotalTime>
  <Words>63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智慧手機程式設計-W11</vt:lpstr>
      <vt:lpstr>W11的主題</vt:lpstr>
      <vt:lpstr>OrientationSensor元件</vt:lpstr>
      <vt:lpstr>Demo: 體感控制平衡球</vt:lpstr>
      <vt:lpstr>Demo: 體感控制平衡球</vt:lpstr>
      <vt:lpstr>Demo: 體感控制平衡球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72</cp:revision>
  <cp:lastPrinted>2022-03-04T01:42:05Z</cp:lastPrinted>
  <dcterms:created xsi:type="dcterms:W3CDTF">2022-02-25T01:11:36Z</dcterms:created>
  <dcterms:modified xsi:type="dcterms:W3CDTF">2022-04-29T07:20:21Z</dcterms:modified>
</cp:coreProperties>
</file>