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72" r:id="rId4"/>
    <p:sldId id="273" r:id="rId5"/>
    <p:sldId id="274" r:id="rId6"/>
  </p:sldIdLst>
  <p:sldSz cx="9144000" cy="6858000" type="screen4x3"/>
  <p:notesSz cx="6888163" cy="10020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智慧手機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>-W02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講師：楊熲煜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55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W02</a:t>
            </a:r>
            <a:r>
              <a:rPr lang="zh-TW" altLang="en-US" dirty="0" smtClean="0"/>
              <a:t>的主題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介紹</a:t>
            </a:r>
            <a:r>
              <a:rPr lang="en-US" altLang="zh-TW" dirty="0"/>
              <a:t>App Inventor</a:t>
            </a:r>
            <a:r>
              <a:rPr lang="zh-TW" altLang="zh-TW" dirty="0"/>
              <a:t>設計手機程式的基本開發元件、及判斷</a:t>
            </a:r>
            <a:r>
              <a:rPr lang="zh-TW" altLang="zh-TW" dirty="0" smtClean="0"/>
              <a:t>式</a:t>
            </a:r>
            <a:endParaRPr lang="en-US" altLang="zh-TW" dirty="0" smtClean="0"/>
          </a:p>
          <a:p>
            <a:r>
              <a:rPr lang="zh-TW" altLang="en-US" dirty="0" smtClean="0"/>
              <a:t>使用元素：</a:t>
            </a:r>
            <a:r>
              <a:rPr lang="zh-TW" altLang="zh-TW" dirty="0" smtClean="0"/>
              <a:t>圖片</a:t>
            </a:r>
            <a:r>
              <a:rPr lang="zh-TW" altLang="zh-TW" dirty="0"/>
              <a:t>、按鈕、</a:t>
            </a:r>
            <a:r>
              <a:rPr lang="en-US" altLang="zh-TW" dirty="0" err="1"/>
              <a:t>TextBox</a:t>
            </a:r>
            <a:r>
              <a:rPr lang="zh-TW" altLang="zh-TW" dirty="0"/>
              <a:t>、</a:t>
            </a:r>
            <a:r>
              <a:rPr lang="en-US" altLang="zh-TW" dirty="0"/>
              <a:t>Layout</a:t>
            </a:r>
            <a:r>
              <a:rPr lang="zh-TW" altLang="zh-TW" dirty="0"/>
              <a:t>、</a:t>
            </a:r>
            <a:r>
              <a:rPr lang="en-US" altLang="zh-TW" dirty="0" err="1"/>
              <a:t>PasswordTextBox</a:t>
            </a:r>
            <a:r>
              <a:rPr lang="zh-TW" altLang="zh-TW" dirty="0"/>
              <a:t>、</a:t>
            </a:r>
            <a:r>
              <a:rPr lang="en-US" altLang="zh-TW" dirty="0" smtClean="0"/>
              <a:t>Label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6326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Demo1:</a:t>
            </a:r>
            <a:r>
              <a:rPr lang="zh-TW" altLang="zh-TW" dirty="0"/>
              <a:t>按鈕與圖片元件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利用按鈕切換顯示的圖片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06316" y="1556792"/>
            <a:ext cx="3286164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3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Demo2: </a:t>
            </a:r>
            <a:r>
              <a:rPr lang="en-US" altLang="zh-TW" dirty="0" err="1"/>
              <a:t>TextBox</a:t>
            </a:r>
            <a:r>
              <a:rPr lang="zh-TW" altLang="zh-TW" dirty="0"/>
              <a:t>元件，</a:t>
            </a:r>
            <a:r>
              <a:rPr lang="en-US" altLang="zh-TW" dirty="0"/>
              <a:t>Text</a:t>
            </a:r>
            <a:r>
              <a:rPr lang="zh-TW" altLang="zh-TW" dirty="0"/>
              <a:t>方塊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679432" cy="4495800"/>
          </a:xfrm>
        </p:spPr>
        <p:txBody>
          <a:bodyPr/>
          <a:lstStyle/>
          <a:p>
            <a:r>
              <a:rPr lang="zh-TW" altLang="zh-TW" dirty="0"/>
              <a:t>承上一個</a:t>
            </a:r>
            <a:r>
              <a:rPr lang="en-US" altLang="zh-TW" dirty="0" smtClean="0"/>
              <a:t>Demo</a:t>
            </a:r>
            <a:endParaRPr lang="en-US" altLang="zh-TW" dirty="0"/>
          </a:p>
          <a:p>
            <a:r>
              <a:rPr lang="zh-TW" altLang="zh-TW" dirty="0" smtClean="0"/>
              <a:t>切換</a:t>
            </a:r>
            <a:r>
              <a:rPr lang="zh-TW" altLang="zh-TW" dirty="0"/>
              <a:t>圖片時，一併切換顯示的文字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84168" y="1556792"/>
            <a:ext cx="2918976" cy="519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8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Layout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111480" cy="4495800"/>
          </a:xfrm>
        </p:spPr>
        <p:txBody>
          <a:bodyPr/>
          <a:lstStyle/>
          <a:p>
            <a:r>
              <a:rPr lang="zh-TW" altLang="zh-TW" dirty="0"/>
              <a:t>介面排列元件</a:t>
            </a:r>
            <a:r>
              <a:rPr lang="en-US" altLang="zh-TW" dirty="0"/>
              <a:t>(layout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元素：</a:t>
            </a:r>
            <a:r>
              <a:rPr lang="en-US" altLang="zh-TW" dirty="0"/>
              <a:t>Label</a:t>
            </a:r>
            <a:r>
              <a:rPr lang="zh-TW" altLang="zh-TW" dirty="0"/>
              <a:t>、</a:t>
            </a:r>
            <a:r>
              <a:rPr lang="en-US" altLang="zh-TW" dirty="0" err="1"/>
              <a:t>TextBox</a:t>
            </a:r>
            <a:r>
              <a:rPr lang="zh-TW" altLang="zh-TW" dirty="0"/>
              <a:t>、</a:t>
            </a:r>
            <a:r>
              <a:rPr lang="en-US" altLang="zh-TW" dirty="0" err="1"/>
              <a:t>PasswordTextBox</a:t>
            </a:r>
            <a:r>
              <a:rPr lang="zh-TW" altLang="zh-TW" dirty="0"/>
              <a:t>元件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12160" y="1052731"/>
            <a:ext cx="3131840" cy="577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58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93</TotalTime>
  <Words>90</Words>
  <Application>Microsoft Office PowerPoint</Application>
  <PresentationFormat>如螢幕大小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中庸</vt:lpstr>
      <vt:lpstr>智慧手機程式設計-W02</vt:lpstr>
      <vt:lpstr>W02的主題</vt:lpstr>
      <vt:lpstr>Demo1:按鈕與圖片元件</vt:lpstr>
      <vt:lpstr>Demo2: TextBox元件，Text方塊</vt:lpstr>
      <vt:lpstr>Layout介紹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智慧手機程式設計</dc:title>
  <dc:creator>malo</dc:creator>
  <cp:lastModifiedBy>user</cp:lastModifiedBy>
  <cp:revision>22</cp:revision>
  <cp:lastPrinted>2022-03-04T01:42:05Z</cp:lastPrinted>
  <dcterms:created xsi:type="dcterms:W3CDTF">2022-02-25T01:11:36Z</dcterms:created>
  <dcterms:modified xsi:type="dcterms:W3CDTF">2022-03-04T01:53:33Z</dcterms:modified>
</cp:coreProperties>
</file>