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71" r:id="rId3"/>
    <p:sldId id="272" r:id="rId4"/>
    <p:sldId id="273" r:id="rId5"/>
    <p:sldId id="274" r:id="rId6"/>
    <p:sldId id="275" r:id="rId7"/>
    <p:sldId id="276" r:id="rId8"/>
  </p:sldIdLst>
  <p:sldSz cx="9144000" cy="6858000" type="screen4x3"/>
  <p:notesSz cx="6888163" cy="100203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2022/8/30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2022/8/30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2022/8/30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2022/8/30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矩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2022/8/30</a:t>
            </a:fld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BBEAD13-0566-4C6C-97E7-55F17F24B09F}" type="datetimeFigureOut">
              <a:rPr lang="zh-TW" altLang="en-US" smtClean="0"/>
              <a:pPr/>
              <a:t>2022/8/30</a:t>
            </a:fld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2" name="頁尾版面配置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BBEAD13-0566-4C6C-97E7-55F17F24B09F}" type="datetimeFigureOut">
              <a:rPr lang="zh-TW" altLang="en-US" smtClean="0"/>
              <a:pPr/>
              <a:t>2022/8/30</a:t>
            </a:fld>
            <a:endParaRPr lang="zh-TW" altLang="en-US"/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16" name="文字版面配置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5" name="文字版面配置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2022/8/30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2022/8/30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2022/8/30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矩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矩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5BBEAD13-0566-4C6C-97E7-55F17F24B09F}" type="datetimeFigureOut">
              <a:rPr lang="zh-TW" altLang="en-US" smtClean="0"/>
              <a:pPr/>
              <a:t>2022/8/30</a:t>
            </a:fld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2022/8/30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智慧手機</a:t>
            </a:r>
            <a:r>
              <a:rPr lang="zh-TW" altLang="en-US" dirty="0" smtClean="0"/>
              <a:t>程式設計</a:t>
            </a:r>
            <a:r>
              <a:rPr lang="en-US" altLang="zh-TW" dirty="0" smtClean="0"/>
              <a:t>-W02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講師：楊熲煜 </a:t>
            </a:r>
            <a:r>
              <a:rPr lang="en-US" altLang="zh-TW" dirty="0" err="1" smtClean="0"/>
              <a:t>Malo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907554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W02</a:t>
            </a:r>
            <a:r>
              <a:rPr lang="zh-TW" altLang="en-US" dirty="0" smtClean="0"/>
              <a:t>的主題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zh-TW" dirty="0"/>
              <a:t>介紹</a:t>
            </a:r>
            <a:r>
              <a:rPr lang="en-US" altLang="zh-TW" dirty="0"/>
              <a:t>App Inventor</a:t>
            </a:r>
            <a:r>
              <a:rPr lang="zh-TW" altLang="zh-TW" dirty="0"/>
              <a:t>設計手機程式的基本開發元件、及判斷</a:t>
            </a:r>
            <a:r>
              <a:rPr lang="zh-TW" altLang="zh-TW" dirty="0" smtClean="0"/>
              <a:t>式</a:t>
            </a:r>
            <a:endParaRPr lang="en-US" altLang="zh-TW" dirty="0" smtClean="0"/>
          </a:p>
          <a:p>
            <a:r>
              <a:rPr lang="zh-TW" altLang="en-US" dirty="0" smtClean="0"/>
              <a:t>使用元素：</a:t>
            </a:r>
            <a:r>
              <a:rPr lang="zh-TW" altLang="zh-TW" dirty="0" smtClean="0"/>
              <a:t>圖片</a:t>
            </a:r>
            <a:r>
              <a:rPr lang="zh-TW" altLang="zh-TW" dirty="0"/>
              <a:t>、按鈕、</a:t>
            </a:r>
            <a:r>
              <a:rPr lang="en-US" altLang="zh-TW" dirty="0" err="1"/>
              <a:t>TextBox</a:t>
            </a:r>
            <a:r>
              <a:rPr lang="zh-TW" altLang="zh-TW" dirty="0"/>
              <a:t>、</a:t>
            </a:r>
            <a:r>
              <a:rPr lang="en-US" altLang="zh-TW" dirty="0"/>
              <a:t>Layout</a:t>
            </a:r>
            <a:r>
              <a:rPr lang="zh-TW" altLang="zh-TW" dirty="0"/>
              <a:t>、</a:t>
            </a:r>
            <a:r>
              <a:rPr lang="en-US" altLang="zh-TW" dirty="0" err="1"/>
              <a:t>PasswordTextBox</a:t>
            </a:r>
            <a:r>
              <a:rPr lang="zh-TW" altLang="zh-TW" dirty="0"/>
              <a:t>、</a:t>
            </a:r>
            <a:r>
              <a:rPr lang="en-US" altLang="zh-TW" dirty="0" smtClean="0"/>
              <a:t>Label</a:t>
            </a:r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xmlns="" val="3063263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Demo1:</a:t>
            </a:r>
            <a:r>
              <a:rPr lang="zh-TW" altLang="zh-TW" dirty="0"/>
              <a:t>按鈕與圖片元件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zh-TW" dirty="0"/>
              <a:t>利用按鈕切換顯示的圖片</a:t>
            </a:r>
            <a:endParaRPr lang="zh-TW" altLang="en-US" dirty="0"/>
          </a:p>
        </p:txBody>
      </p:sp>
      <p:pic>
        <p:nvPicPr>
          <p:cNvPr id="4" name="圖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5606316" y="1556792"/>
            <a:ext cx="3286164" cy="530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87432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Demo2: </a:t>
            </a:r>
            <a:r>
              <a:rPr lang="en-US" altLang="zh-TW" dirty="0" err="1"/>
              <a:t>TextBox</a:t>
            </a:r>
            <a:r>
              <a:rPr lang="zh-TW" altLang="zh-TW" dirty="0"/>
              <a:t>元件，</a:t>
            </a:r>
            <a:r>
              <a:rPr lang="en-US" altLang="zh-TW" dirty="0"/>
              <a:t>Text</a:t>
            </a:r>
            <a:r>
              <a:rPr lang="zh-TW" altLang="zh-TW" dirty="0"/>
              <a:t>方塊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4679432" cy="4495800"/>
          </a:xfrm>
        </p:spPr>
        <p:txBody>
          <a:bodyPr/>
          <a:lstStyle/>
          <a:p>
            <a:r>
              <a:rPr lang="zh-TW" altLang="zh-TW" dirty="0"/>
              <a:t>承上一個</a:t>
            </a:r>
            <a:r>
              <a:rPr lang="en-US" altLang="zh-TW" dirty="0" smtClean="0"/>
              <a:t>Demo</a:t>
            </a:r>
            <a:endParaRPr lang="en-US" altLang="zh-TW" dirty="0"/>
          </a:p>
          <a:p>
            <a:r>
              <a:rPr lang="zh-TW" altLang="zh-TW" dirty="0" smtClean="0"/>
              <a:t>切換</a:t>
            </a:r>
            <a:r>
              <a:rPr lang="zh-TW" altLang="zh-TW" dirty="0"/>
              <a:t>圖片時，一併切換顯示的文字</a:t>
            </a:r>
            <a:endParaRPr lang="zh-TW" altLang="en-US" dirty="0"/>
          </a:p>
        </p:txBody>
      </p:sp>
      <p:pic>
        <p:nvPicPr>
          <p:cNvPr id="4" name="圖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6084168" y="1556792"/>
            <a:ext cx="2918976" cy="5194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04782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Layout</a:t>
            </a:r>
            <a:r>
              <a:rPr lang="zh-TW" altLang="en-US" dirty="0" smtClean="0"/>
              <a:t>介紹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5111480" cy="4495800"/>
          </a:xfrm>
        </p:spPr>
        <p:txBody>
          <a:bodyPr/>
          <a:lstStyle/>
          <a:p>
            <a:r>
              <a:rPr lang="zh-TW" altLang="zh-TW" dirty="0"/>
              <a:t>介面排列元件</a:t>
            </a:r>
            <a:r>
              <a:rPr lang="en-US" altLang="zh-TW" dirty="0"/>
              <a:t>(layout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元素：</a:t>
            </a:r>
            <a:r>
              <a:rPr lang="en-US" altLang="zh-TW" dirty="0"/>
              <a:t>Label</a:t>
            </a:r>
            <a:r>
              <a:rPr lang="zh-TW" altLang="zh-TW" dirty="0"/>
              <a:t>、</a:t>
            </a:r>
            <a:r>
              <a:rPr lang="en-US" altLang="zh-TW" dirty="0" err="1"/>
              <a:t>TextBox</a:t>
            </a:r>
            <a:r>
              <a:rPr lang="zh-TW" altLang="zh-TW" dirty="0"/>
              <a:t>、</a:t>
            </a:r>
            <a:r>
              <a:rPr lang="en-US" altLang="zh-TW" dirty="0" err="1"/>
              <a:t>PasswordTextBox</a:t>
            </a:r>
            <a:r>
              <a:rPr lang="zh-TW" altLang="zh-TW" dirty="0"/>
              <a:t>元件</a:t>
            </a:r>
            <a:endParaRPr lang="zh-TW" altLang="en-US" dirty="0"/>
          </a:p>
        </p:txBody>
      </p:sp>
      <p:pic>
        <p:nvPicPr>
          <p:cNvPr id="4" name="圖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6012160" y="1052731"/>
            <a:ext cx="3131840" cy="5770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47158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練習題</a:t>
            </a:r>
            <a:r>
              <a:rPr lang="en-US" altLang="zh-TW" dirty="0" smtClean="0"/>
              <a:t>: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4679432" cy="4495800"/>
          </a:xfrm>
        </p:spPr>
        <p:txBody>
          <a:bodyPr/>
          <a:lstStyle/>
          <a:p>
            <a:r>
              <a:rPr lang="zh-TW" altLang="zh-TW" dirty="0" smtClean="0"/>
              <a:t>承</a:t>
            </a:r>
            <a:r>
              <a:rPr lang="zh-TW" altLang="en-US" dirty="0" smtClean="0"/>
              <a:t>之前的</a:t>
            </a:r>
            <a:r>
              <a:rPr lang="en-US" altLang="zh-TW" dirty="0" smtClean="0"/>
              <a:t>Demo</a:t>
            </a:r>
            <a:endParaRPr lang="en-US" altLang="zh-TW" dirty="0"/>
          </a:p>
          <a:p>
            <a:r>
              <a:rPr lang="zh-TW" altLang="en-US" dirty="0" smtClean="0"/>
              <a:t>增加按鈕為</a:t>
            </a:r>
            <a:r>
              <a:rPr lang="en-US" altLang="zh-TW" dirty="0" smtClean="0"/>
              <a:t>4</a:t>
            </a:r>
            <a:r>
              <a:rPr lang="zh-TW" altLang="en-US" dirty="0" smtClean="0"/>
              <a:t>個，並加入</a:t>
            </a:r>
            <a:r>
              <a:rPr lang="en-US" altLang="zh-TW" dirty="0" smtClean="0"/>
              <a:t>4</a:t>
            </a:r>
            <a:r>
              <a:rPr lang="zh-TW" altLang="en-US" dirty="0" smtClean="0"/>
              <a:t>張</a:t>
            </a:r>
            <a:r>
              <a:rPr lang="zh-TW" altLang="zh-TW" dirty="0" smtClean="0"/>
              <a:t>圖片</a:t>
            </a:r>
            <a:endParaRPr lang="en-US" altLang="zh-TW" dirty="0" smtClean="0"/>
          </a:p>
          <a:p>
            <a:r>
              <a:rPr lang="zh-TW" altLang="en-US" dirty="0" smtClean="0"/>
              <a:t>按下按鈕時，</a:t>
            </a:r>
            <a:r>
              <a:rPr lang="zh-TW" altLang="zh-TW" dirty="0" smtClean="0"/>
              <a:t>切換</a:t>
            </a:r>
            <a:r>
              <a:rPr lang="zh-TW" altLang="en-US" dirty="0" smtClean="0"/>
              <a:t>圖片跟</a:t>
            </a:r>
            <a:r>
              <a:rPr lang="zh-TW" altLang="zh-TW" dirty="0" smtClean="0"/>
              <a:t>顯示</a:t>
            </a:r>
            <a:r>
              <a:rPr lang="zh-TW" altLang="zh-TW" dirty="0"/>
              <a:t>的文字</a:t>
            </a:r>
            <a:endParaRPr lang="zh-TW" altLang="en-US" dirty="0"/>
          </a:p>
        </p:txBody>
      </p:sp>
      <p:pic>
        <p:nvPicPr>
          <p:cNvPr id="4" name="圖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6084168" y="1556792"/>
            <a:ext cx="2918976" cy="5194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04782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練習題</a:t>
            </a:r>
            <a:r>
              <a:rPr lang="en-US" altLang="zh-TW" dirty="0" smtClean="0"/>
              <a:t>2</a:t>
            </a:r>
            <a:r>
              <a:rPr lang="en-US" altLang="zh-TW" dirty="0" smtClean="0"/>
              <a:t>: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4679432" cy="4495800"/>
          </a:xfrm>
        </p:spPr>
        <p:txBody>
          <a:bodyPr/>
          <a:lstStyle/>
          <a:p>
            <a:r>
              <a:rPr lang="zh-TW" altLang="zh-TW" dirty="0" smtClean="0"/>
              <a:t>承</a:t>
            </a:r>
            <a:r>
              <a:rPr lang="zh-TW" altLang="en-US" dirty="0" smtClean="0"/>
              <a:t>之前的</a:t>
            </a:r>
            <a:r>
              <a:rPr lang="en-US" altLang="zh-TW" dirty="0" smtClean="0"/>
              <a:t>Demo</a:t>
            </a:r>
            <a:endParaRPr lang="en-US" altLang="zh-TW" dirty="0"/>
          </a:p>
          <a:p>
            <a:r>
              <a:rPr lang="zh-TW" altLang="en-US" dirty="0" smtClean="0"/>
              <a:t>變更</a:t>
            </a:r>
            <a:r>
              <a:rPr lang="en-US" altLang="zh-TW" dirty="0" smtClean="0"/>
              <a:t>layout</a:t>
            </a:r>
            <a:r>
              <a:rPr lang="zh-TW" altLang="en-US" dirty="0" smtClean="0"/>
              <a:t>，</a:t>
            </a:r>
            <a:r>
              <a:rPr lang="zh-TW" altLang="en-US" dirty="0" smtClean="0"/>
              <a:t>讓圖片同時</a:t>
            </a:r>
            <a:r>
              <a:rPr lang="zh-TW" altLang="en-US" dirty="0" smtClean="0"/>
              <a:t>顯示</a:t>
            </a:r>
            <a:r>
              <a:rPr lang="en-US" altLang="zh-TW" dirty="0" smtClean="0"/>
              <a:t>4</a:t>
            </a:r>
            <a:r>
              <a:rPr lang="zh-TW" altLang="en-US" dirty="0" smtClean="0"/>
              <a:t>張</a:t>
            </a:r>
            <a:r>
              <a:rPr lang="zh-TW" altLang="zh-TW" dirty="0" smtClean="0"/>
              <a:t>圖片</a:t>
            </a:r>
            <a:endParaRPr lang="en-US" altLang="zh-TW" dirty="0" smtClean="0"/>
          </a:p>
          <a:p>
            <a:r>
              <a:rPr lang="zh-TW" altLang="en-US" dirty="0" smtClean="0"/>
              <a:t>按下</a:t>
            </a:r>
            <a:r>
              <a:rPr lang="zh-TW" altLang="en-US" dirty="0" smtClean="0"/>
              <a:t>圖片</a:t>
            </a:r>
            <a:r>
              <a:rPr lang="zh-TW" altLang="en-US" dirty="0" smtClean="0"/>
              <a:t>時，</a:t>
            </a:r>
            <a:r>
              <a:rPr lang="zh-TW" altLang="zh-TW" dirty="0" smtClean="0"/>
              <a:t>切換顯示</a:t>
            </a:r>
            <a:r>
              <a:rPr lang="zh-TW" altLang="zh-TW" dirty="0"/>
              <a:t>的</a:t>
            </a:r>
            <a:r>
              <a:rPr lang="zh-TW" altLang="zh-TW" dirty="0" smtClean="0"/>
              <a:t>文字</a:t>
            </a:r>
            <a:r>
              <a:rPr lang="zh-TW" altLang="en-US" dirty="0" smtClean="0"/>
              <a:t>，並增加此動物的說明。</a:t>
            </a:r>
            <a:endParaRPr lang="zh-TW" altLang="en-US" dirty="0"/>
          </a:p>
        </p:txBody>
      </p:sp>
      <p:pic>
        <p:nvPicPr>
          <p:cNvPr id="4" name="圖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6084168" y="1556792"/>
            <a:ext cx="2918976" cy="5194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047829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中庸">
  <a:themeElements>
    <a:clrScheme name="中庸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中庸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中庸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101</TotalTime>
  <Words>152</Words>
  <Application>Microsoft Office PowerPoint</Application>
  <PresentationFormat>如螢幕大小 (4:3)</PresentationFormat>
  <Paragraphs>21</Paragraphs>
  <Slides>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中庸</vt:lpstr>
      <vt:lpstr>智慧手機程式設計-W02</vt:lpstr>
      <vt:lpstr>W02的主題</vt:lpstr>
      <vt:lpstr>Demo1:按鈕與圖片元件</vt:lpstr>
      <vt:lpstr>Demo2: TextBox元件，Text方塊</vt:lpstr>
      <vt:lpstr>Layout介紹</vt:lpstr>
      <vt:lpstr>練習題: </vt:lpstr>
      <vt:lpstr>練習題2: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智慧手機程式設計</dc:title>
  <dc:creator>malo</dc:creator>
  <cp:lastModifiedBy>X270</cp:lastModifiedBy>
  <cp:revision>24</cp:revision>
  <cp:lastPrinted>2022-03-04T01:42:05Z</cp:lastPrinted>
  <dcterms:created xsi:type="dcterms:W3CDTF">2022-02-25T01:11:36Z</dcterms:created>
  <dcterms:modified xsi:type="dcterms:W3CDTF">2022-08-30T02:41:35Z</dcterms:modified>
</cp:coreProperties>
</file>